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EDAD-105D-480C-9C90-BE2CFD61E7A1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7F84-EAB8-45CD-88EC-9C0E10A090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6796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EDAD-105D-480C-9C90-BE2CFD61E7A1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7F84-EAB8-45CD-88EC-9C0E10A090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000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EDAD-105D-480C-9C90-BE2CFD61E7A1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7F84-EAB8-45CD-88EC-9C0E10A090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574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EDAD-105D-480C-9C90-BE2CFD61E7A1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7F84-EAB8-45CD-88EC-9C0E10A090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558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EDAD-105D-480C-9C90-BE2CFD61E7A1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7F84-EAB8-45CD-88EC-9C0E10A090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6333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EDAD-105D-480C-9C90-BE2CFD61E7A1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7F84-EAB8-45CD-88EC-9C0E10A090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4982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EDAD-105D-480C-9C90-BE2CFD61E7A1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7F84-EAB8-45CD-88EC-9C0E10A090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884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EDAD-105D-480C-9C90-BE2CFD61E7A1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7F84-EAB8-45CD-88EC-9C0E10A090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8932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EDAD-105D-480C-9C90-BE2CFD61E7A1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7F84-EAB8-45CD-88EC-9C0E10A090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526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EDAD-105D-480C-9C90-BE2CFD61E7A1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7F84-EAB8-45CD-88EC-9C0E10A090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192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EDAD-105D-480C-9C90-BE2CFD61E7A1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7F84-EAB8-45CD-88EC-9C0E10A090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618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CEDAD-105D-480C-9C90-BE2CFD61E7A1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77F84-EAB8-45CD-88EC-9C0E10A090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10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kusno.je/recept/brownie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8800" b="1" dirty="0"/>
              <a:t>BROWNIES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  <a:p>
            <a:r>
              <a:rPr lang="sl-SI" dirty="0"/>
              <a:t>                                                                                Ana Marija,9.a</a:t>
            </a:r>
          </a:p>
        </p:txBody>
      </p:sp>
    </p:spTree>
    <p:extLst>
      <p:ext uri="{BB962C8B-B14F-4D97-AF65-F5344CB8AC3E}">
        <p14:creationId xmlns:p14="http://schemas.microsoft.com/office/powerpoint/2010/main" val="2686398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043189"/>
            <a:ext cx="10515600" cy="5133774"/>
          </a:xfrm>
        </p:spPr>
        <p:txBody>
          <a:bodyPr/>
          <a:lstStyle/>
          <a:p>
            <a:r>
              <a:rPr lang="de-DE" dirty="0"/>
              <a:t>Wenn </a:t>
            </a:r>
            <a:r>
              <a:rPr lang="sl-SI" dirty="0"/>
              <a:t>die </a:t>
            </a:r>
            <a:r>
              <a:rPr lang="sl-SI" dirty="0" err="1"/>
              <a:t>Mischung</a:t>
            </a:r>
            <a:r>
              <a:rPr lang="sl-SI" dirty="0"/>
              <a:t>  </a:t>
            </a:r>
            <a:r>
              <a:rPr lang="de-DE" dirty="0"/>
              <a:t>glatt</a:t>
            </a:r>
            <a:r>
              <a:rPr lang="sl-SI" dirty="0"/>
              <a:t> </a:t>
            </a:r>
            <a:r>
              <a:rPr lang="sl-SI" dirty="0" err="1"/>
              <a:t>ist</a:t>
            </a:r>
            <a:r>
              <a:rPr lang="sl-SI" dirty="0"/>
              <a:t>, </a:t>
            </a:r>
            <a:r>
              <a:rPr lang="de-DE" dirty="0"/>
              <a:t>in eine Backform geben</a:t>
            </a:r>
            <a:r>
              <a:rPr lang="sl-SI" dirty="0"/>
              <a:t>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4885" y="2287080"/>
            <a:ext cx="4583054" cy="343729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82294" y="2292675"/>
            <a:ext cx="4627808" cy="347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68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Den </a:t>
            </a:r>
            <a:r>
              <a:rPr lang="sl-SI" dirty="0" err="1"/>
              <a:t>Ofen</a:t>
            </a:r>
            <a:r>
              <a:rPr lang="sl-SI" dirty="0"/>
              <a:t> </a:t>
            </a:r>
            <a:r>
              <a:rPr lang="sl-SI" dirty="0" err="1"/>
              <a:t>machen</a:t>
            </a:r>
            <a:r>
              <a:rPr lang="sl-SI" dirty="0"/>
              <a:t> </a:t>
            </a:r>
            <a:r>
              <a:rPr lang="sl-SI" dirty="0" err="1"/>
              <a:t>auf</a:t>
            </a:r>
            <a:r>
              <a:rPr lang="sl-SI" dirty="0"/>
              <a:t> 180 Grad </a:t>
            </a:r>
            <a:r>
              <a:rPr lang="sl-SI" dirty="0" err="1"/>
              <a:t>vorheizein</a:t>
            </a:r>
            <a:endParaRPr lang="sl-SI" dirty="0"/>
          </a:p>
          <a:p>
            <a:pPr marL="0" indent="0">
              <a:buNone/>
            </a:pPr>
            <a:r>
              <a:rPr lang="sl-SI" dirty="0" err="1"/>
              <a:t>und</a:t>
            </a:r>
            <a:r>
              <a:rPr lang="sl-SI" dirty="0"/>
              <a:t> 15 Minuten </a:t>
            </a:r>
            <a:r>
              <a:rPr lang="sl-SI" dirty="0" err="1"/>
              <a:t>backen</a:t>
            </a:r>
            <a:r>
              <a:rPr lang="sl-SI" dirty="0"/>
              <a:t>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73712" y="1415806"/>
            <a:ext cx="5878147" cy="440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58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4699" y="390883"/>
            <a:ext cx="11186374" cy="4232633"/>
          </a:xfrm>
        </p:spPr>
        <p:txBody>
          <a:bodyPr>
            <a:normAutofit/>
          </a:bodyPr>
          <a:lstStyle/>
          <a:p>
            <a:r>
              <a:rPr lang="sl-SI" sz="6600" b="1" dirty="0"/>
              <a:t>UND FERTIG!</a:t>
            </a:r>
            <a:br>
              <a:rPr lang="sl-SI" sz="6600" b="1" dirty="0"/>
            </a:br>
            <a:br>
              <a:rPr lang="sl-SI" sz="6600" b="1" dirty="0"/>
            </a:br>
            <a:r>
              <a:rPr lang="sl-SI" sz="6600" b="1" dirty="0"/>
              <a:t>GUTEN APPETIT!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86443" y="1253331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981708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sz="6000" dirty="0"/>
              <a:t>                </a:t>
            </a:r>
            <a:r>
              <a:rPr lang="sl-SI" sz="6000" b="1" dirty="0" err="1"/>
              <a:t>Ich</a:t>
            </a:r>
            <a:r>
              <a:rPr lang="sl-SI" sz="6000" b="1" dirty="0"/>
              <a:t> </a:t>
            </a:r>
            <a:r>
              <a:rPr lang="sl-SI" sz="6000" b="1" dirty="0" err="1"/>
              <a:t>brauche</a:t>
            </a:r>
            <a:r>
              <a:rPr lang="sl-SI" sz="60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45977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err="1"/>
              <a:t>Ein</a:t>
            </a:r>
            <a:r>
              <a:rPr lang="sl-SI" b="1" dirty="0"/>
              <a:t> </a:t>
            </a:r>
            <a:r>
              <a:rPr lang="sl-SI" b="1" dirty="0" err="1"/>
              <a:t>Rezept</a:t>
            </a:r>
            <a:r>
              <a:rPr lang="sl-SI" b="1" dirty="0"/>
              <a:t>: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/>
              <a:t>Ich</a:t>
            </a:r>
            <a:r>
              <a:rPr lang="sl-SI" dirty="0"/>
              <a:t> </a:t>
            </a:r>
            <a:r>
              <a:rPr lang="sl-SI" dirty="0" err="1"/>
              <a:t>habe</a:t>
            </a:r>
            <a:r>
              <a:rPr lang="sl-SI" dirty="0"/>
              <a:t> </a:t>
            </a:r>
            <a:r>
              <a:rPr lang="sl-SI" dirty="0" err="1"/>
              <a:t>dieses</a:t>
            </a:r>
            <a:r>
              <a:rPr lang="sl-SI" dirty="0"/>
              <a:t> </a:t>
            </a:r>
            <a:r>
              <a:rPr lang="sl-SI" dirty="0" err="1"/>
              <a:t>Rezept</a:t>
            </a:r>
            <a:r>
              <a:rPr lang="sl-SI" dirty="0"/>
              <a:t> </a:t>
            </a:r>
            <a:r>
              <a:rPr lang="sl-SI" dirty="0" err="1"/>
              <a:t>auf</a:t>
            </a:r>
            <a:r>
              <a:rPr lang="sl-SI" dirty="0"/>
              <a:t> der </a:t>
            </a:r>
            <a:r>
              <a:rPr lang="sl-SI" dirty="0" err="1"/>
              <a:t>Website</a:t>
            </a:r>
            <a:r>
              <a:rPr lang="sl-SI" dirty="0"/>
              <a:t> okusno.je </a:t>
            </a:r>
            <a:r>
              <a:rPr lang="sl-SI" dirty="0" err="1"/>
              <a:t>gefunden</a:t>
            </a:r>
            <a:r>
              <a:rPr lang="sl-SI" dirty="0"/>
              <a:t> </a:t>
            </a:r>
          </a:p>
          <a:p>
            <a:r>
              <a:rPr lang="sl-SI" dirty="0">
                <a:hlinkClick r:id="rId2"/>
              </a:rPr>
              <a:t>https://okusno.je/recept/brownies</a:t>
            </a:r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4927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90292"/>
            <a:ext cx="10515600" cy="1325563"/>
          </a:xfrm>
        </p:spPr>
        <p:txBody>
          <a:bodyPr/>
          <a:lstStyle/>
          <a:p>
            <a:r>
              <a:rPr lang="sl-SI" b="1" dirty="0" err="1"/>
              <a:t>Geschirr</a:t>
            </a:r>
            <a:r>
              <a:rPr lang="sl-SI" b="1" dirty="0"/>
              <a:t>: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/>
              <a:t>ein</a:t>
            </a:r>
            <a:r>
              <a:rPr lang="sl-SI" dirty="0"/>
              <a:t> </a:t>
            </a:r>
            <a:r>
              <a:rPr lang="sl-SI" dirty="0" err="1"/>
              <a:t>Blech</a:t>
            </a:r>
            <a:r>
              <a:rPr lang="sl-SI" dirty="0"/>
              <a:t>,  </a:t>
            </a:r>
          </a:p>
          <a:p>
            <a:r>
              <a:rPr lang="sl-SI" dirty="0" err="1"/>
              <a:t>Backpapir</a:t>
            </a:r>
            <a:r>
              <a:rPr lang="sl-SI" dirty="0"/>
              <a:t>, </a:t>
            </a:r>
          </a:p>
          <a:p>
            <a:r>
              <a:rPr lang="sl-SI" dirty="0" err="1"/>
              <a:t>einen</a:t>
            </a:r>
            <a:r>
              <a:rPr lang="sl-SI" dirty="0"/>
              <a:t> </a:t>
            </a:r>
            <a:r>
              <a:rPr lang="sl-SI" dirty="0" err="1"/>
              <a:t>Löffel</a:t>
            </a:r>
            <a:r>
              <a:rPr lang="sl-SI" dirty="0"/>
              <a:t> </a:t>
            </a:r>
          </a:p>
          <a:p>
            <a:r>
              <a:rPr lang="sl-SI" dirty="0" err="1"/>
              <a:t>und</a:t>
            </a:r>
            <a:r>
              <a:rPr lang="sl-SI" dirty="0"/>
              <a:t> </a:t>
            </a:r>
            <a:r>
              <a:rPr lang="sl-SI" dirty="0" err="1"/>
              <a:t>eine</a:t>
            </a:r>
            <a:r>
              <a:rPr lang="sl-SI" dirty="0"/>
              <a:t> Schüssel.</a:t>
            </a:r>
          </a:p>
        </p:txBody>
      </p:sp>
    </p:spTree>
    <p:extLst>
      <p:ext uri="{BB962C8B-B14F-4D97-AF65-F5344CB8AC3E}">
        <p14:creationId xmlns:p14="http://schemas.microsoft.com/office/powerpoint/2010/main" val="173228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UND ZUTATEN: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250 g </a:t>
            </a:r>
            <a:r>
              <a:rPr lang="sl-SI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Butter</a:t>
            </a:r>
            <a:r>
              <a:rPr lang="sl-SI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 </a:t>
            </a:r>
          </a:p>
          <a:p>
            <a:r>
              <a:rPr lang="sl-SI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250 g </a:t>
            </a:r>
            <a:r>
              <a:rPr lang="sl-SI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dunkle</a:t>
            </a:r>
            <a:r>
              <a:rPr lang="sl-SI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l-SI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Schokolade</a:t>
            </a:r>
            <a:r>
              <a:rPr lang="sl-SI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,</a:t>
            </a:r>
          </a:p>
          <a:p>
            <a:r>
              <a:rPr lang="sl-SI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2 cl Rum,  </a:t>
            </a:r>
          </a:p>
          <a:p>
            <a:r>
              <a:rPr lang="sl-SI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250 g  </a:t>
            </a:r>
            <a:r>
              <a:rPr lang="sl-SI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Zucker</a:t>
            </a:r>
            <a:r>
              <a:rPr lang="sl-SI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</a:p>
          <a:p>
            <a:r>
              <a:rPr lang="sl-SI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10 g </a:t>
            </a:r>
            <a:r>
              <a:rPr lang="sl-SI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Vanillezucker</a:t>
            </a:r>
            <a:r>
              <a:rPr lang="sl-SI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 </a:t>
            </a:r>
          </a:p>
          <a:p>
            <a:r>
              <a:rPr lang="sl-SI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180 g </a:t>
            </a:r>
            <a:r>
              <a:rPr lang="sl-SI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Mehl</a:t>
            </a:r>
            <a:r>
              <a:rPr lang="sl-SI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, </a:t>
            </a:r>
          </a:p>
          <a:p>
            <a:r>
              <a:rPr lang="sl-SI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50 g </a:t>
            </a:r>
            <a:r>
              <a:rPr lang="sl-SI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Kakaopulver</a:t>
            </a:r>
            <a:r>
              <a:rPr lang="sl-SI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</a:p>
          <a:p>
            <a:r>
              <a:rPr lang="sl-SI" dirty="0">
                <a:solidFill>
                  <a:srgbClr val="222222"/>
                </a:solidFill>
                <a:latin typeface="arial" panose="020B0604020202020204" pitchFamily="34" charset="0"/>
              </a:rPr>
              <a:t>10 g </a:t>
            </a:r>
            <a:r>
              <a:rPr lang="sl-SI" dirty="0" err="1">
                <a:solidFill>
                  <a:srgbClr val="222222"/>
                </a:solidFill>
                <a:latin typeface="arial" panose="020B0604020202020204" pitchFamily="34" charset="0"/>
              </a:rPr>
              <a:t>Backpulver</a:t>
            </a:r>
            <a:r>
              <a:rPr lang="sl-SI" dirty="0">
                <a:solidFill>
                  <a:srgbClr val="222222"/>
                </a:solidFill>
                <a:latin typeface="arial" panose="020B0604020202020204" pitchFamily="34" charset="0"/>
              </a:rPr>
              <a:t>,</a:t>
            </a:r>
            <a:endParaRPr lang="sl-SI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sl-SI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5 </a:t>
            </a:r>
            <a:r>
              <a:rPr lang="sl-SI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Eier</a:t>
            </a:r>
            <a:r>
              <a:rPr lang="sl-SI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sl-SI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452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ZUERST: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384183" y="1825625"/>
            <a:ext cx="6048463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 In </a:t>
            </a:r>
            <a:r>
              <a:rPr lang="de-DE" dirty="0"/>
              <a:t>der Pfanne Butter und Schokolade schmelzen</a:t>
            </a:r>
            <a:r>
              <a:rPr lang="sl-SI" dirty="0"/>
              <a:t>. </a:t>
            </a:r>
          </a:p>
          <a:p>
            <a:pPr marL="0" indent="0">
              <a:buNone/>
            </a:pPr>
            <a:r>
              <a:rPr lang="sl-SI" dirty="0" err="1"/>
              <a:t>Dann</a:t>
            </a:r>
            <a:r>
              <a:rPr lang="sl-SI" dirty="0"/>
              <a:t> </a:t>
            </a:r>
            <a:r>
              <a:rPr lang="de-DE" dirty="0"/>
              <a:t>rühren, bis eine glatte Mischung entsteht</a:t>
            </a:r>
            <a:r>
              <a:rPr lang="sl-SI" dirty="0"/>
              <a:t> .</a:t>
            </a:r>
          </a:p>
          <a:p>
            <a:pPr marL="0" indent="0">
              <a:buNone/>
            </a:pPr>
            <a:r>
              <a:rPr lang="de-DE" dirty="0"/>
              <a:t>Wir </a:t>
            </a:r>
            <a:r>
              <a:rPr lang="sl-SI" dirty="0" err="1"/>
              <a:t>heben</a:t>
            </a:r>
            <a:r>
              <a:rPr lang="sl-SI" dirty="0"/>
              <a:t> </a:t>
            </a:r>
            <a:r>
              <a:rPr lang="sl-SI" dirty="0" err="1"/>
              <a:t>das</a:t>
            </a:r>
            <a:r>
              <a:rPr lang="de-DE" dirty="0"/>
              <a:t> für später</a:t>
            </a:r>
            <a:r>
              <a:rPr lang="sl-SI" dirty="0"/>
              <a:t> </a:t>
            </a:r>
            <a:r>
              <a:rPr lang="sl-SI" dirty="0" err="1"/>
              <a:t>auf</a:t>
            </a:r>
            <a:r>
              <a:rPr lang="sl-SI" dirty="0"/>
              <a:t>. 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03105" y="1838349"/>
            <a:ext cx="4732501" cy="354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17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528034"/>
            <a:ext cx="11353800" cy="5648929"/>
          </a:xfrm>
        </p:spPr>
        <p:txBody>
          <a:bodyPr/>
          <a:lstStyle/>
          <a:p>
            <a:r>
              <a:rPr lang="sl-SI" dirty="0"/>
              <a:t>I</a:t>
            </a:r>
            <a:r>
              <a:rPr lang="de-DE" dirty="0"/>
              <a:t>n einer größeren Schüssel Zucker, Mehl </a:t>
            </a:r>
            <a:r>
              <a:rPr lang="sl-SI" dirty="0"/>
              <a:t>,</a:t>
            </a:r>
            <a:r>
              <a:rPr lang="de-DE" dirty="0"/>
              <a:t> Kakaopulver</a:t>
            </a:r>
            <a:r>
              <a:rPr lang="sl-SI" dirty="0"/>
              <a:t>, </a:t>
            </a:r>
            <a:r>
              <a:rPr lang="sl-SI" dirty="0" err="1"/>
              <a:t>Vanillenzucker</a:t>
            </a:r>
            <a:r>
              <a:rPr lang="sl-SI" dirty="0"/>
              <a:t> </a:t>
            </a:r>
            <a:r>
              <a:rPr lang="sl-SI" dirty="0" err="1"/>
              <a:t>und</a:t>
            </a:r>
            <a:r>
              <a:rPr lang="sl-SI" dirty="0"/>
              <a:t> </a:t>
            </a:r>
            <a:r>
              <a:rPr lang="sl-SI" dirty="0" err="1"/>
              <a:t>Backpulver</a:t>
            </a:r>
            <a:r>
              <a:rPr lang="sl-SI" dirty="0"/>
              <a:t> </a:t>
            </a:r>
            <a:r>
              <a:rPr lang="sl-SI" dirty="0" err="1"/>
              <a:t>vermischen</a:t>
            </a:r>
            <a:r>
              <a:rPr lang="sl-SI" dirty="0"/>
              <a:t>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25565" y="1711063"/>
            <a:ext cx="3322749" cy="249206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54756" y="4197261"/>
            <a:ext cx="3040845" cy="228063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27182" y="2048037"/>
            <a:ext cx="2937635" cy="220322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4849" y="4111122"/>
            <a:ext cx="3105240" cy="232893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7917" y="2098749"/>
            <a:ext cx="3343331" cy="250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77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84703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 err="1"/>
              <a:t>Dann</a:t>
            </a:r>
            <a:r>
              <a:rPr lang="sl-SI" dirty="0"/>
              <a:t> die </a:t>
            </a:r>
            <a:r>
              <a:rPr lang="sl-SI" dirty="0" err="1"/>
              <a:t>Eier</a:t>
            </a:r>
            <a:r>
              <a:rPr lang="sl-SI" dirty="0"/>
              <a:t> </a:t>
            </a:r>
            <a:r>
              <a:rPr lang="sl-SI" dirty="0" err="1"/>
              <a:t>und</a:t>
            </a:r>
            <a:r>
              <a:rPr lang="sl-SI" dirty="0"/>
              <a:t> </a:t>
            </a:r>
            <a:r>
              <a:rPr lang="sl-SI" dirty="0" err="1"/>
              <a:t>Schokoladenmischung</a:t>
            </a:r>
            <a:r>
              <a:rPr lang="sl-SI" dirty="0"/>
              <a:t> </a:t>
            </a:r>
            <a:r>
              <a:rPr lang="sl-SI" dirty="0" err="1"/>
              <a:t>hinzufügen</a:t>
            </a:r>
            <a:r>
              <a:rPr lang="sl-SI" dirty="0"/>
              <a:t> </a:t>
            </a:r>
          </a:p>
          <a:p>
            <a:pPr marL="0" indent="0">
              <a:buNone/>
            </a:pPr>
            <a:r>
              <a:rPr lang="sl-SI" dirty="0" err="1"/>
              <a:t>und</a:t>
            </a:r>
            <a:r>
              <a:rPr lang="sl-SI" dirty="0"/>
              <a:t> </a:t>
            </a:r>
            <a:r>
              <a:rPr lang="sl-SI" dirty="0" err="1"/>
              <a:t>alles</a:t>
            </a:r>
            <a:r>
              <a:rPr lang="sl-SI" dirty="0"/>
              <a:t> </a:t>
            </a:r>
            <a:r>
              <a:rPr lang="sl-SI" dirty="0" err="1"/>
              <a:t>gut</a:t>
            </a:r>
            <a:r>
              <a:rPr lang="sl-SI" dirty="0"/>
              <a:t> </a:t>
            </a:r>
            <a:r>
              <a:rPr lang="sl-SI" dirty="0" err="1"/>
              <a:t>verrühren</a:t>
            </a:r>
            <a:r>
              <a:rPr lang="sl-SI" dirty="0"/>
              <a:t>.</a:t>
            </a:r>
          </a:p>
        </p:txBody>
      </p:sp>
      <p:sp>
        <p:nvSpPr>
          <p:cNvPr id="5" name="Pravokotnik 4"/>
          <p:cNvSpPr/>
          <p:nvPr/>
        </p:nvSpPr>
        <p:spPr>
          <a:xfrm>
            <a:off x="466725" y="16596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sl-SI" dirty="0"/>
            </a:b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79173" y="2817889"/>
            <a:ext cx="4095482" cy="307161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9776" y="2813822"/>
            <a:ext cx="4062940" cy="304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46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71089" y="87766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 E</a:t>
            </a:r>
            <a:r>
              <a:rPr lang="de-DE" dirty="0" err="1"/>
              <a:t>ine</a:t>
            </a:r>
            <a:r>
              <a:rPr lang="de-DE" dirty="0"/>
              <a:t> Banane</a:t>
            </a:r>
            <a:r>
              <a:rPr lang="sl-SI" dirty="0"/>
              <a:t> </a:t>
            </a:r>
            <a:r>
              <a:rPr lang="sl-SI" dirty="0" err="1"/>
              <a:t>zerdrücken</a:t>
            </a:r>
            <a:r>
              <a:rPr lang="sl-SI" dirty="0"/>
              <a:t>  </a:t>
            </a:r>
            <a:r>
              <a:rPr lang="sl-SI" dirty="0" err="1"/>
              <a:t>und</a:t>
            </a:r>
            <a:r>
              <a:rPr lang="sl-SI" dirty="0"/>
              <a:t> </a:t>
            </a:r>
            <a:r>
              <a:rPr lang="sl-SI" dirty="0" err="1"/>
              <a:t>hineinmischen</a:t>
            </a:r>
            <a:r>
              <a:rPr lang="sl-SI" dirty="0"/>
              <a:t>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35870" y="2061359"/>
            <a:ext cx="3944152" cy="295811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79243" y="2061359"/>
            <a:ext cx="3944152" cy="29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52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183</Words>
  <Application>Microsoft Office PowerPoint</Application>
  <PresentationFormat>Širokozaslonsko</PresentationFormat>
  <Paragraphs>40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7" baseType="lpstr">
      <vt:lpstr>Arial</vt:lpstr>
      <vt:lpstr>Arial</vt:lpstr>
      <vt:lpstr>Calibri</vt:lpstr>
      <vt:lpstr>Calibri Light</vt:lpstr>
      <vt:lpstr>Officeova tema</vt:lpstr>
      <vt:lpstr>BROWNIES</vt:lpstr>
      <vt:lpstr>PowerPointova predstavitev</vt:lpstr>
      <vt:lpstr>Ein Rezept:</vt:lpstr>
      <vt:lpstr>Geschirr:</vt:lpstr>
      <vt:lpstr>UND ZUTATEN:</vt:lpstr>
      <vt:lpstr>ZUERST:</vt:lpstr>
      <vt:lpstr>PowerPointova predstavitev</vt:lpstr>
      <vt:lpstr>PowerPointova predstavitev</vt:lpstr>
      <vt:lpstr> </vt:lpstr>
      <vt:lpstr>PowerPointova predstavitev</vt:lpstr>
      <vt:lpstr>PowerPointova predstavitev</vt:lpstr>
      <vt:lpstr>UND FERTIG!  GUTEN APPETIT!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BROWNIES</dc:title>
  <dc:creator>Ana Marija</dc:creator>
  <cp:lastModifiedBy>Uporabnik</cp:lastModifiedBy>
  <cp:revision>13</cp:revision>
  <dcterms:created xsi:type="dcterms:W3CDTF">2020-04-30T16:17:14Z</dcterms:created>
  <dcterms:modified xsi:type="dcterms:W3CDTF">2020-05-05T06:44:54Z</dcterms:modified>
</cp:coreProperties>
</file>