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Amatic SC" panose="020B0604020202020204" charset="0"/>
      <p:regular r:id="rId22"/>
      <p:bold r:id="rId23"/>
    </p:embeddedFont>
    <p:embeddedFont>
      <p:font typeface="Source Code Pro" panose="020B0604020202020204" charset="-18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90350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-GB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 descr="Untitled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90125" y="3732425"/>
            <a:ext cx="3282300" cy="122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0">
                <a:solidFill>
                  <a:srgbClr val="9900FF"/>
                </a:solidFill>
              </a:rPr>
              <a:t>ALJA MAUCEC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1928750" y="3743675"/>
            <a:ext cx="1034400" cy="43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>
                <a:solidFill>
                  <a:srgbClr val="9900FF"/>
                </a:solidFill>
              </a:rPr>
              <a:t>V</a:t>
            </a:r>
          </a:p>
        </p:txBody>
      </p:sp>
      <p:sp>
        <p:nvSpPr>
          <p:cNvPr id="59" name="Shape 59"/>
          <p:cNvSpPr/>
          <p:nvPr/>
        </p:nvSpPr>
        <p:spPr>
          <a:xfrm>
            <a:off x="165875" y="114850"/>
            <a:ext cx="7217700" cy="138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123425" y="-144050"/>
            <a:ext cx="7302600" cy="19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2000">
                <a:solidFill>
                  <a:srgbClr val="9900FF"/>
                </a:solidFill>
              </a:rPr>
              <a:t>Gebackene Mäuse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 descr="Untitled-1.jpg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-2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solidFill>
                  <a:srgbClr val="9900FF"/>
                </a:solidFill>
              </a:rPr>
              <a:t>2 </a:t>
            </a:r>
            <a:r>
              <a:rPr lang="sl-SI" dirty="0">
                <a:solidFill>
                  <a:srgbClr val="9900FF"/>
                </a:solidFill>
              </a:rPr>
              <a:t>BECHER</a:t>
            </a:r>
            <a:r>
              <a:rPr lang="en-GB" dirty="0">
                <a:solidFill>
                  <a:srgbClr val="9900FF"/>
                </a:solidFill>
              </a:rPr>
              <a:t> </a:t>
            </a:r>
            <a:r>
              <a:rPr lang="en-GB" dirty="0" err="1">
                <a:solidFill>
                  <a:srgbClr val="9900FF"/>
                </a:solidFill>
              </a:rPr>
              <a:t>Mehl</a:t>
            </a:r>
            <a:endParaRPr lang="en-GB" dirty="0">
              <a:solidFill>
                <a:srgbClr val="99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9900FF"/>
              </a:solidFill>
            </a:endParaRPr>
          </a:p>
        </p:txBody>
      </p:sp>
      <p:pic>
        <p:nvPicPr>
          <p:cNvPr id="123" name="Shape 123" descr="DSC_770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99" y="1093850"/>
            <a:ext cx="5805475" cy="3875174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 descr="Untitled-1.jpg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-2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9900FF"/>
                </a:solidFill>
              </a:rPr>
              <a:t>1 Backpulver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9900FF"/>
              </a:solidFill>
            </a:endParaRPr>
          </a:p>
        </p:txBody>
      </p:sp>
      <p:pic>
        <p:nvPicPr>
          <p:cNvPr id="130" name="Shape 130" descr="DSC_770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99" y="1093850"/>
            <a:ext cx="5805475" cy="3875174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 descr="Untitled-1.jpg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-2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err="1">
                <a:solidFill>
                  <a:srgbClr val="9900FF"/>
                </a:solidFill>
              </a:rPr>
              <a:t>Mehl</a:t>
            </a:r>
            <a:r>
              <a:rPr lang="en-GB" dirty="0">
                <a:solidFill>
                  <a:srgbClr val="9900FF"/>
                </a:solidFill>
              </a:rPr>
              <a:t> und </a:t>
            </a:r>
            <a:r>
              <a:rPr lang="en-GB" dirty="0" err="1">
                <a:solidFill>
                  <a:srgbClr val="9900FF"/>
                </a:solidFill>
              </a:rPr>
              <a:t>Backpulver</a:t>
            </a:r>
            <a:r>
              <a:rPr lang="en-GB" dirty="0">
                <a:solidFill>
                  <a:srgbClr val="9900FF"/>
                </a:solidFill>
              </a:rPr>
              <a:t> </a:t>
            </a:r>
            <a:r>
              <a:rPr lang="en-GB" dirty="0" err="1">
                <a:solidFill>
                  <a:srgbClr val="9900FF"/>
                </a:solidFill>
              </a:rPr>
              <a:t>zusammenmischen</a:t>
            </a:r>
            <a:endParaRPr lang="en-GB" dirty="0">
              <a:solidFill>
                <a:srgbClr val="99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9900FF"/>
              </a:solidFill>
            </a:endParaRPr>
          </a:p>
        </p:txBody>
      </p:sp>
      <p:pic>
        <p:nvPicPr>
          <p:cNvPr id="137" name="Shape 137" descr="DSC_771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99" y="1093850"/>
            <a:ext cx="5805475" cy="3875174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 descr="Untitled-1.jpg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-2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err="1">
                <a:solidFill>
                  <a:srgbClr val="9900FF"/>
                </a:solidFill>
              </a:rPr>
              <a:t>Langsam</a:t>
            </a:r>
            <a:r>
              <a:rPr lang="en-GB" dirty="0">
                <a:solidFill>
                  <a:srgbClr val="9900FF"/>
                </a:solidFill>
              </a:rPr>
              <a:t> </a:t>
            </a:r>
            <a:r>
              <a:rPr lang="en-GB" dirty="0" err="1">
                <a:solidFill>
                  <a:srgbClr val="9900FF"/>
                </a:solidFill>
              </a:rPr>
              <a:t>Mehl</a:t>
            </a:r>
            <a:r>
              <a:rPr lang="en-GB" dirty="0">
                <a:solidFill>
                  <a:srgbClr val="9900FF"/>
                </a:solidFill>
              </a:rPr>
              <a:t> </a:t>
            </a:r>
            <a:r>
              <a:rPr lang="sl-SI" dirty="0">
                <a:solidFill>
                  <a:srgbClr val="9900FF"/>
                </a:solidFill>
              </a:rPr>
              <a:t>da</a:t>
            </a:r>
            <a:r>
              <a:rPr lang="en-GB" dirty="0" err="1">
                <a:solidFill>
                  <a:srgbClr val="9900FF"/>
                </a:solidFill>
              </a:rPr>
              <a:t>zugeben</a:t>
            </a:r>
            <a:r>
              <a:rPr lang="en-GB" dirty="0">
                <a:solidFill>
                  <a:srgbClr val="9900FF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9900FF"/>
              </a:solidFill>
            </a:endParaRPr>
          </a:p>
        </p:txBody>
      </p:sp>
      <p:pic>
        <p:nvPicPr>
          <p:cNvPr id="144" name="Shape 144" descr="DSC_771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99" y="1093850"/>
            <a:ext cx="5805475" cy="3875174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 descr="Untitled-1.jpg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-2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solidFill>
                  <a:srgbClr val="9900FF"/>
                </a:solidFill>
              </a:rPr>
              <a:t>Gut </a:t>
            </a:r>
            <a:r>
              <a:rPr lang="en-GB" dirty="0" err="1">
                <a:solidFill>
                  <a:srgbClr val="9900FF"/>
                </a:solidFill>
              </a:rPr>
              <a:t>ver</a:t>
            </a:r>
            <a:r>
              <a:rPr lang="sl-SI" dirty="0">
                <a:solidFill>
                  <a:srgbClr val="9900FF"/>
                </a:solidFill>
              </a:rPr>
              <a:t>RÜHREN</a:t>
            </a:r>
            <a:endParaRPr lang="en-GB" dirty="0">
              <a:solidFill>
                <a:srgbClr val="99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9900FF"/>
              </a:solidFill>
            </a:endParaRPr>
          </a:p>
        </p:txBody>
      </p:sp>
      <p:pic>
        <p:nvPicPr>
          <p:cNvPr id="151" name="Shape 151" descr="DSC_771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99" y="1093850"/>
            <a:ext cx="5805475" cy="3875174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 descr="Untitled-1.jpg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-2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9900FF"/>
                </a:solidFill>
              </a:rPr>
              <a:t>Öl erhitzen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9900FF"/>
              </a:solidFill>
            </a:endParaRPr>
          </a:p>
        </p:txBody>
      </p:sp>
      <p:pic>
        <p:nvPicPr>
          <p:cNvPr id="158" name="Shape 158" descr="DSC_771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99" y="1093850"/>
            <a:ext cx="5805475" cy="3875174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Untitled-1.jpg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-2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err="1">
                <a:solidFill>
                  <a:srgbClr val="9900FF"/>
                </a:solidFill>
              </a:rPr>
              <a:t>Mit</a:t>
            </a:r>
            <a:r>
              <a:rPr lang="en-GB" dirty="0">
                <a:solidFill>
                  <a:srgbClr val="9900FF"/>
                </a:solidFill>
              </a:rPr>
              <a:t> </a:t>
            </a:r>
            <a:r>
              <a:rPr lang="sl-SI" dirty="0">
                <a:solidFill>
                  <a:srgbClr val="9900FF"/>
                </a:solidFill>
              </a:rPr>
              <a:t>DEM </a:t>
            </a:r>
            <a:r>
              <a:rPr lang="en-GB" dirty="0" err="1">
                <a:solidFill>
                  <a:srgbClr val="9900FF"/>
                </a:solidFill>
              </a:rPr>
              <a:t>Löffel</a:t>
            </a:r>
            <a:r>
              <a:rPr lang="en-GB" dirty="0">
                <a:solidFill>
                  <a:srgbClr val="9900FF"/>
                </a:solidFill>
              </a:rPr>
              <a:t> den </a:t>
            </a:r>
            <a:r>
              <a:rPr lang="en-GB" dirty="0" err="1">
                <a:solidFill>
                  <a:srgbClr val="9900FF"/>
                </a:solidFill>
              </a:rPr>
              <a:t>Teig</a:t>
            </a:r>
            <a:r>
              <a:rPr lang="en-GB" dirty="0">
                <a:solidFill>
                  <a:srgbClr val="9900FF"/>
                </a:solidFill>
              </a:rPr>
              <a:t> ins Ö</a:t>
            </a:r>
            <a:r>
              <a:rPr lang="sl-SI" dirty="0">
                <a:solidFill>
                  <a:srgbClr val="9900FF"/>
                </a:solidFill>
              </a:rPr>
              <a:t>L GEBEN</a:t>
            </a:r>
            <a:endParaRPr lang="en-GB" sz="1200" b="0" dirty="0">
              <a:solidFill>
                <a:srgbClr val="696969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9900FF"/>
              </a:solidFill>
            </a:endParaRPr>
          </a:p>
        </p:txBody>
      </p:sp>
      <p:pic>
        <p:nvPicPr>
          <p:cNvPr id="165" name="Shape 165" descr="DSC_772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99" y="1093850"/>
            <a:ext cx="5805475" cy="3875174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 descr="Untitled-1.jpg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-2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err="1">
                <a:solidFill>
                  <a:srgbClr val="9900FF"/>
                </a:solidFill>
              </a:rPr>
              <a:t>Im</a:t>
            </a:r>
            <a:r>
              <a:rPr lang="en-GB" dirty="0">
                <a:solidFill>
                  <a:srgbClr val="9900FF"/>
                </a:solidFill>
              </a:rPr>
              <a:t> </a:t>
            </a:r>
            <a:r>
              <a:rPr lang="en-GB" dirty="0" err="1">
                <a:solidFill>
                  <a:srgbClr val="9900FF"/>
                </a:solidFill>
              </a:rPr>
              <a:t>heissen</a:t>
            </a:r>
            <a:r>
              <a:rPr lang="en-GB" dirty="0">
                <a:solidFill>
                  <a:srgbClr val="9900FF"/>
                </a:solidFill>
              </a:rPr>
              <a:t> </a:t>
            </a:r>
            <a:r>
              <a:rPr lang="en-GB" dirty="0" err="1">
                <a:solidFill>
                  <a:srgbClr val="9900FF"/>
                </a:solidFill>
              </a:rPr>
              <a:t>Öl</a:t>
            </a:r>
            <a:r>
              <a:rPr lang="en-GB" dirty="0">
                <a:solidFill>
                  <a:srgbClr val="9900FF"/>
                </a:solidFill>
              </a:rPr>
              <a:t> </a:t>
            </a:r>
            <a:r>
              <a:rPr lang="en-GB" dirty="0" err="1">
                <a:solidFill>
                  <a:srgbClr val="9900FF"/>
                </a:solidFill>
              </a:rPr>
              <a:t>goldgelb</a:t>
            </a:r>
            <a:r>
              <a:rPr lang="en-GB" dirty="0">
                <a:solidFill>
                  <a:srgbClr val="9900FF"/>
                </a:solidFill>
              </a:rPr>
              <a:t> </a:t>
            </a:r>
            <a:r>
              <a:rPr lang="sl-SI" dirty="0">
                <a:solidFill>
                  <a:srgbClr val="9900FF"/>
                </a:solidFill>
              </a:rPr>
              <a:t> AUSBRATEN</a:t>
            </a:r>
            <a:endParaRPr lang="en-GB" dirty="0">
              <a:solidFill>
                <a:srgbClr val="99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9900FF"/>
              </a:solidFill>
            </a:endParaRPr>
          </a:p>
        </p:txBody>
      </p:sp>
      <p:pic>
        <p:nvPicPr>
          <p:cNvPr id="172" name="Shape 172" descr="DSC_772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99" y="1093850"/>
            <a:ext cx="5805475" cy="3875174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 descr="Untitled-1.jpg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-2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err="1">
                <a:solidFill>
                  <a:srgbClr val="9900FF"/>
                </a:solidFill>
              </a:rPr>
              <a:t>Gebackene</a:t>
            </a:r>
            <a:r>
              <a:rPr lang="en-GB" dirty="0">
                <a:solidFill>
                  <a:srgbClr val="9900FF"/>
                </a:solidFill>
              </a:rPr>
              <a:t> </a:t>
            </a:r>
            <a:r>
              <a:rPr lang="en-GB" dirty="0" err="1">
                <a:solidFill>
                  <a:srgbClr val="9900FF"/>
                </a:solidFill>
              </a:rPr>
              <a:t>Mäuse</a:t>
            </a:r>
            <a:r>
              <a:rPr lang="sl-SI" dirty="0">
                <a:solidFill>
                  <a:srgbClr val="9900FF"/>
                </a:solidFill>
              </a:rPr>
              <a:t> GLEICH SERVIEREN</a:t>
            </a:r>
            <a:endParaRPr lang="en-GB" dirty="0">
              <a:solidFill>
                <a:srgbClr val="99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9900FF"/>
              </a:solidFill>
            </a:endParaRPr>
          </a:p>
        </p:txBody>
      </p:sp>
      <p:pic>
        <p:nvPicPr>
          <p:cNvPr id="179" name="Shape 179" descr="DSC_772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99" y="1093850"/>
            <a:ext cx="5805475" cy="3875174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 descr="Untitled-1.jpg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-2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9900FF"/>
                </a:solidFill>
              </a:rPr>
              <a:t>Mahlzeit !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9900FF"/>
              </a:solidFill>
            </a:endParaRPr>
          </a:p>
        </p:txBody>
      </p:sp>
      <p:pic>
        <p:nvPicPr>
          <p:cNvPr id="186" name="Shape 186" descr="DSC_773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99" y="1093850"/>
            <a:ext cx="5805475" cy="3875174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 descr="Untitled-1.jpg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-2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rgbClr val="9900FF"/>
                </a:solidFill>
              </a:rPr>
              <a:t>3 Eier</a:t>
            </a:r>
          </a:p>
        </p:txBody>
      </p:sp>
      <p:pic>
        <p:nvPicPr>
          <p:cNvPr id="67" name="Shape 67" descr="DSC_769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9" y="1093850"/>
            <a:ext cx="5805475" cy="3875174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 descr="Untitled-1.jpg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-2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9900FF"/>
                </a:solidFill>
              </a:rPr>
              <a:t>Eier vermischen</a:t>
            </a:r>
          </a:p>
        </p:txBody>
      </p:sp>
      <p:pic>
        <p:nvPicPr>
          <p:cNvPr id="74" name="Shape 74" descr="DSC_769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99" y="1093850"/>
            <a:ext cx="5805475" cy="3875174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 descr="Untitled-1.jpg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-2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9900FF"/>
                </a:solidFill>
              </a:rPr>
              <a:t>4 Löffel Zucker</a:t>
            </a:r>
          </a:p>
        </p:txBody>
      </p:sp>
      <p:pic>
        <p:nvPicPr>
          <p:cNvPr id="81" name="Shape 81" descr="DSC_769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99" y="1093850"/>
            <a:ext cx="5805475" cy="3875174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 descr="Untitled-1.jpg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-2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9900FF"/>
                </a:solidFill>
              </a:rPr>
              <a:t>Zucker DAzugeben</a:t>
            </a:r>
          </a:p>
        </p:txBody>
      </p:sp>
      <p:pic>
        <p:nvPicPr>
          <p:cNvPr id="88" name="Shape 88" descr="DSC_770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99" y="1093850"/>
            <a:ext cx="5805475" cy="3875174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 descr="Untitled-1.jpg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-2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9900FF"/>
                </a:solidFill>
              </a:rPr>
              <a:t>2 Vanillezucker</a:t>
            </a:r>
          </a:p>
        </p:txBody>
      </p:sp>
      <p:pic>
        <p:nvPicPr>
          <p:cNvPr id="95" name="Shape 95" descr="DSC_77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99" y="1093850"/>
            <a:ext cx="5805475" cy="3875174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 descr="Untitled-1.jpg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-2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err="1">
                <a:solidFill>
                  <a:srgbClr val="9900FF"/>
                </a:solidFill>
              </a:rPr>
              <a:t>Vanillezucker</a:t>
            </a:r>
            <a:r>
              <a:rPr lang="en-GB" dirty="0">
                <a:solidFill>
                  <a:srgbClr val="9900FF"/>
                </a:solidFill>
              </a:rPr>
              <a:t> </a:t>
            </a:r>
            <a:r>
              <a:rPr lang="sl-SI" dirty="0">
                <a:solidFill>
                  <a:srgbClr val="9900FF"/>
                </a:solidFill>
              </a:rPr>
              <a:t>DA</a:t>
            </a:r>
            <a:r>
              <a:rPr lang="en-GB" dirty="0" err="1">
                <a:solidFill>
                  <a:srgbClr val="9900FF"/>
                </a:solidFill>
              </a:rPr>
              <a:t>zugeben</a:t>
            </a:r>
            <a:endParaRPr lang="en-GB" dirty="0">
              <a:solidFill>
                <a:srgbClr val="99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9900FF"/>
              </a:solidFill>
            </a:endParaRPr>
          </a:p>
        </p:txBody>
      </p:sp>
      <p:pic>
        <p:nvPicPr>
          <p:cNvPr id="102" name="Shape 102" descr="DSC_77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99" y="1093850"/>
            <a:ext cx="5805475" cy="3875174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 descr="Untitled-1.jpg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-2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9900FF"/>
                </a:solidFill>
              </a:rPr>
              <a:t>2 Joghurt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9900FF"/>
              </a:solidFill>
            </a:endParaRPr>
          </a:p>
        </p:txBody>
      </p:sp>
      <p:pic>
        <p:nvPicPr>
          <p:cNvPr id="109" name="Shape 109" descr="DSC_770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99" y="1093850"/>
            <a:ext cx="5805475" cy="3875174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 descr="Untitled-1.jpg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-2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err="1">
                <a:solidFill>
                  <a:srgbClr val="9900FF"/>
                </a:solidFill>
              </a:rPr>
              <a:t>Joghurt</a:t>
            </a:r>
            <a:r>
              <a:rPr lang="en-GB" dirty="0">
                <a:solidFill>
                  <a:srgbClr val="9900FF"/>
                </a:solidFill>
              </a:rPr>
              <a:t> </a:t>
            </a:r>
            <a:r>
              <a:rPr lang="sl-SI" dirty="0">
                <a:solidFill>
                  <a:srgbClr val="9900FF"/>
                </a:solidFill>
              </a:rPr>
              <a:t>DA</a:t>
            </a:r>
            <a:r>
              <a:rPr lang="en-GB" dirty="0" err="1">
                <a:solidFill>
                  <a:srgbClr val="9900FF"/>
                </a:solidFill>
              </a:rPr>
              <a:t>zugeben</a:t>
            </a:r>
            <a:endParaRPr lang="en-GB" dirty="0">
              <a:solidFill>
                <a:srgbClr val="99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9900FF"/>
              </a:solidFill>
            </a:endParaRPr>
          </a:p>
        </p:txBody>
      </p:sp>
      <p:pic>
        <p:nvPicPr>
          <p:cNvPr id="116" name="Shape 116" descr="DSC_770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99" y="1093850"/>
            <a:ext cx="5805475" cy="3875174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62</Words>
  <Application>Microsoft Office PowerPoint</Application>
  <PresentationFormat>Diaprojekcija na zaslonu (16:9)</PresentationFormat>
  <Paragraphs>21</Paragraphs>
  <Slides>19</Slides>
  <Notes>19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3" baseType="lpstr">
      <vt:lpstr>Arial</vt:lpstr>
      <vt:lpstr>Amatic SC</vt:lpstr>
      <vt:lpstr>Source Code Pro</vt:lpstr>
      <vt:lpstr>beach-day</vt:lpstr>
      <vt:lpstr>ALJA MAUCEC</vt:lpstr>
      <vt:lpstr>3 Eier</vt:lpstr>
      <vt:lpstr>Eier vermischen</vt:lpstr>
      <vt:lpstr>4 Löffel Zucker</vt:lpstr>
      <vt:lpstr>Zucker DAzugeben</vt:lpstr>
      <vt:lpstr>2 Vanillezucker</vt:lpstr>
      <vt:lpstr>Vanillezucker DAzugeben </vt:lpstr>
      <vt:lpstr>2 Joghurt </vt:lpstr>
      <vt:lpstr>Joghurt DAzugeben </vt:lpstr>
      <vt:lpstr>2 BECHER Mehl </vt:lpstr>
      <vt:lpstr>1 Backpulver </vt:lpstr>
      <vt:lpstr>Mehl und Backpulver zusammenmischen </vt:lpstr>
      <vt:lpstr>Langsam Mehl dazugeben  </vt:lpstr>
      <vt:lpstr>Gut verRÜHREN </vt:lpstr>
      <vt:lpstr>Öl erhitzen </vt:lpstr>
      <vt:lpstr>Mit DEM Löffel den Teig ins ÖL GEBEN </vt:lpstr>
      <vt:lpstr>Im heissen Öl goldgelb  AUSBRATEN </vt:lpstr>
      <vt:lpstr>Gebackene Mäuse GLEICH SERVIEREN </vt:lpstr>
      <vt:lpstr>Mahlzeit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ALJA MAUCEC</dc:title>
  <dc:creator>učitelj</dc:creator>
  <cp:lastModifiedBy>Uporabnik</cp:lastModifiedBy>
  <cp:revision>2</cp:revision>
  <dcterms:modified xsi:type="dcterms:W3CDTF">2016-10-20T15:30:45Z</dcterms:modified>
</cp:coreProperties>
</file>