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3/26/2017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err="1"/>
              <a:t>KÄseKuchen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Sandi Forjan</a:t>
            </a:r>
          </a:p>
        </p:txBody>
      </p:sp>
    </p:spTree>
    <p:extLst>
      <p:ext uri="{BB962C8B-B14F-4D97-AF65-F5344CB8AC3E}">
        <p14:creationId xmlns:p14="http://schemas.microsoft.com/office/powerpoint/2010/main" val="2336123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IHR </a:t>
            </a:r>
            <a:r>
              <a:rPr lang="sl-SI" b="1" dirty="0" err="1"/>
              <a:t>braucht</a:t>
            </a:r>
            <a:r>
              <a:rPr lang="sl-SI" b="1" dirty="0"/>
              <a:t>: </a:t>
            </a:r>
          </a:p>
        </p:txBody>
      </p:sp>
      <p:pic>
        <p:nvPicPr>
          <p:cNvPr id="4" name="Ograda vsebine 3" descr="20170323_1716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745" y="1880888"/>
            <a:ext cx="7521940" cy="4513164"/>
          </a:xfrm>
        </p:spPr>
      </p:pic>
      <p:sp>
        <p:nvSpPr>
          <p:cNvPr id="5" name="PoljeZBesedilom 4"/>
          <p:cNvSpPr txBox="1"/>
          <p:nvPr/>
        </p:nvSpPr>
        <p:spPr>
          <a:xfrm>
            <a:off x="1894703" y="3270422"/>
            <a:ext cx="1326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 err="1"/>
              <a:t>Salz</a:t>
            </a:r>
            <a:endParaRPr lang="sl-SI" sz="3200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3956251" y="2226505"/>
            <a:ext cx="2442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/>
              <a:t>140 g </a:t>
            </a:r>
            <a:r>
              <a:rPr lang="sl-SI" sz="3200" b="1" dirty="0" err="1"/>
              <a:t>Mehl</a:t>
            </a:r>
            <a:endParaRPr lang="sl-SI" sz="3200" b="1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5058032" y="3987113"/>
            <a:ext cx="2643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/>
              <a:t>200 g </a:t>
            </a:r>
            <a:r>
              <a:rPr lang="sl-SI" sz="3200" b="1" dirty="0" err="1"/>
              <a:t>Käse</a:t>
            </a:r>
            <a:endParaRPr lang="sl-SI" sz="3200" b="1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3616411" y="4217773"/>
            <a:ext cx="1224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err="1"/>
              <a:t>ein</a:t>
            </a:r>
            <a:r>
              <a:rPr lang="sl-SI" sz="3200" b="1" dirty="0"/>
              <a:t> </a:t>
            </a:r>
            <a:r>
              <a:rPr lang="sl-SI" sz="3200" b="1" dirty="0" err="1"/>
              <a:t>Ei</a:t>
            </a:r>
            <a:endParaRPr lang="sl-SI" sz="3200" b="1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3534032" y="5123935"/>
            <a:ext cx="25647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sl-SI" dirty="0"/>
            </a:br>
            <a:r>
              <a:rPr lang="sl-SI" sz="3200" b="1" dirty="0" err="1"/>
              <a:t>Joghurt</a:t>
            </a:r>
            <a:endParaRPr lang="sl-SI" sz="3200" b="1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3311611" y="3105518"/>
            <a:ext cx="1990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Pfeffer</a:t>
            </a:r>
            <a:endParaRPr lang="sl-SI" sz="3200" b="1" dirty="0"/>
          </a:p>
        </p:txBody>
      </p:sp>
      <p:sp>
        <p:nvSpPr>
          <p:cNvPr id="3" name="Pravokotnik 2"/>
          <p:cNvSpPr/>
          <p:nvPr/>
        </p:nvSpPr>
        <p:spPr>
          <a:xfrm>
            <a:off x="6597432" y="2451854"/>
            <a:ext cx="28953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200" b="1" dirty="0"/>
              <a:t>½ </a:t>
            </a:r>
            <a:r>
              <a:rPr lang="sl-SI" sz="3200" b="1" dirty="0" err="1"/>
              <a:t>Backpulver</a:t>
            </a:r>
            <a:endParaRPr lang="sl-SI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err="1"/>
              <a:t>Ihr</a:t>
            </a:r>
            <a:r>
              <a:rPr lang="sl-SI" b="1" dirty="0"/>
              <a:t> </a:t>
            </a:r>
            <a:r>
              <a:rPr lang="sl-SI" b="1" dirty="0" err="1"/>
              <a:t>mÜsst</a:t>
            </a:r>
            <a:r>
              <a:rPr lang="sl-SI" b="1" dirty="0"/>
              <a:t> </a:t>
            </a:r>
            <a:r>
              <a:rPr lang="sl-SI" b="1" dirty="0" err="1"/>
              <a:t>ales</a:t>
            </a:r>
            <a:r>
              <a:rPr lang="sl-SI" b="1" dirty="0"/>
              <a:t> </a:t>
            </a:r>
            <a:r>
              <a:rPr lang="sl-SI" b="1" dirty="0" err="1"/>
              <a:t>sehr</a:t>
            </a:r>
            <a:r>
              <a:rPr lang="sl-SI" b="1" dirty="0"/>
              <a:t> </a:t>
            </a:r>
            <a:r>
              <a:rPr lang="sl-SI" b="1" dirty="0" err="1"/>
              <a:t>gut</a:t>
            </a:r>
            <a:r>
              <a:rPr lang="sl-SI" b="1" dirty="0"/>
              <a:t> </a:t>
            </a:r>
            <a:r>
              <a:rPr lang="sl-SI" b="1" dirty="0" err="1"/>
              <a:t>vermischen</a:t>
            </a:r>
            <a:endParaRPr lang="sl-SI" b="1" dirty="0"/>
          </a:p>
        </p:txBody>
      </p:sp>
      <p:pic>
        <p:nvPicPr>
          <p:cNvPr id="4" name="Ograda vsebine 3" descr="20170323_1725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098" y="1526661"/>
            <a:ext cx="7793788" cy="467627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dirty="0"/>
              <a:t>dann </a:t>
            </a:r>
            <a:r>
              <a:rPr lang="de-DE" dirty="0" err="1"/>
              <a:t>müss</a:t>
            </a:r>
            <a:r>
              <a:rPr lang="sl-SI" dirty="0"/>
              <a:t>t</a:t>
            </a:r>
            <a:r>
              <a:rPr lang="de-DE" dirty="0"/>
              <a:t> </a:t>
            </a:r>
            <a:r>
              <a:rPr lang="sl-SI" dirty="0" err="1"/>
              <a:t>iHR</a:t>
            </a:r>
            <a:r>
              <a:rPr lang="sl-SI" dirty="0"/>
              <a:t> den </a:t>
            </a:r>
            <a:r>
              <a:rPr lang="sl-SI" dirty="0" err="1"/>
              <a:t>Teig</a:t>
            </a:r>
            <a:r>
              <a:rPr lang="de-DE" dirty="0"/>
              <a:t> in</a:t>
            </a:r>
            <a:r>
              <a:rPr lang="sl-SI" dirty="0"/>
              <a:t> </a:t>
            </a:r>
            <a:r>
              <a:rPr lang="sl-SI" dirty="0" err="1"/>
              <a:t>ein</a:t>
            </a:r>
            <a:r>
              <a:rPr lang="sl-SI" dirty="0"/>
              <a:t> </a:t>
            </a:r>
            <a:r>
              <a:rPr lang="sl-SI" dirty="0" err="1"/>
              <a:t>blech</a:t>
            </a:r>
            <a:r>
              <a:rPr lang="sl-SI" dirty="0"/>
              <a:t> </a:t>
            </a:r>
            <a:r>
              <a:rPr lang="sl-SI" dirty="0" err="1"/>
              <a:t>geben</a:t>
            </a:r>
            <a:endParaRPr lang="sl-SI" dirty="0"/>
          </a:p>
        </p:txBody>
      </p:sp>
      <p:pic>
        <p:nvPicPr>
          <p:cNvPr id="4" name="Ograda vsebine 3" descr="20170323_1726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3757" y="1622854"/>
            <a:ext cx="4240270" cy="2544162"/>
          </a:xfrm>
        </p:spPr>
      </p:pic>
      <p:pic>
        <p:nvPicPr>
          <p:cNvPr id="5" name="Slika 4" descr="20170323_1727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437" y="3020402"/>
            <a:ext cx="5558481" cy="333508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15 Minuten bei 200 Grad i</a:t>
            </a:r>
            <a:r>
              <a:rPr lang="sl-SI" b="1" dirty="0"/>
              <a:t>m</a:t>
            </a:r>
            <a:r>
              <a:rPr lang="de-DE" b="1" dirty="0"/>
              <a:t> </a:t>
            </a:r>
            <a:r>
              <a:rPr lang="sl-SI" b="1" dirty="0"/>
              <a:t>back</a:t>
            </a:r>
            <a:r>
              <a:rPr lang="de-DE" b="1" dirty="0"/>
              <a:t>Ofen </a:t>
            </a:r>
            <a:r>
              <a:rPr lang="sl-SI" b="1" dirty="0" err="1"/>
              <a:t>backen</a:t>
            </a:r>
            <a:endParaRPr lang="sl-SI" b="1" dirty="0"/>
          </a:p>
        </p:txBody>
      </p:sp>
      <p:pic>
        <p:nvPicPr>
          <p:cNvPr id="4" name="Ograda vsebine 3" descr="20170323_1731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9373" y="1981865"/>
            <a:ext cx="7719648" cy="463178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err="1"/>
              <a:t>Guten</a:t>
            </a:r>
            <a:r>
              <a:rPr lang="sl-SI" b="1" dirty="0"/>
              <a:t> Apetit!</a:t>
            </a:r>
          </a:p>
        </p:txBody>
      </p:sp>
      <p:pic>
        <p:nvPicPr>
          <p:cNvPr id="4" name="Ograda vsebine 3" descr="20170323_1803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3502" y="2782583"/>
            <a:ext cx="5726091" cy="343565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ed pa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TC104033937[[fn=Sled pare]]</Template>
  <TotalTime>15</TotalTime>
  <Words>37</Words>
  <Application>Microsoft Office PowerPoint</Application>
  <PresentationFormat>Širokozaslonsko</PresentationFormat>
  <Paragraphs>14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Sled pare</vt:lpstr>
      <vt:lpstr>KÄseKuchen</vt:lpstr>
      <vt:lpstr>IHR braucht: </vt:lpstr>
      <vt:lpstr>Ihr mÜsst ales sehr gut vermischen</vt:lpstr>
      <vt:lpstr> dann müsst iHR den Teig in ein blech geben</vt:lpstr>
      <vt:lpstr>15 Minuten bei 200 Grad im backOfen backen</vt:lpstr>
      <vt:lpstr>Guten Apetit!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SANDI FORJAN</dc:creator>
  <cp:lastModifiedBy>Uporabnik</cp:lastModifiedBy>
  <cp:revision>6</cp:revision>
  <dcterms:created xsi:type="dcterms:W3CDTF">2013-08-01T12:20:51Z</dcterms:created>
  <dcterms:modified xsi:type="dcterms:W3CDTF">2017-03-26T09:17:02Z</dcterms:modified>
</cp:coreProperties>
</file>