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74" r:id="rId4"/>
    <p:sldId id="272" r:id="rId5"/>
    <p:sldId id="257" r:id="rId6"/>
    <p:sldId id="258" r:id="rId7"/>
    <p:sldId id="259" r:id="rId8"/>
    <p:sldId id="260" r:id="rId9"/>
    <p:sldId id="263" r:id="rId10"/>
    <p:sldId id="264" r:id="rId11"/>
    <p:sldId id="261" r:id="rId12"/>
    <p:sldId id="262" r:id="rId13"/>
    <p:sldId id="265" r:id="rId14"/>
    <p:sldId id="266" r:id="rId15"/>
    <p:sldId id="267" r:id="rId16"/>
    <p:sldId id="269" r:id="rId17"/>
    <p:sldId id="268" r:id="rId18"/>
    <p:sldId id="270" r:id="rId19"/>
    <p:sldId id="271" r:id="rId20"/>
    <p:sldId id="273" r:id="rId21"/>
  </p:sldIdLst>
  <p:sldSz cx="9144000" cy="6858000" type="screen4x3"/>
  <p:notesSz cx="6858000" cy="9144000"/>
  <p:photoAlbum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7E078-5DB6-48A6-A777-20A48363B01E}" type="datetimeFigureOut">
              <a:rPr lang="sl-SI" smtClean="0"/>
              <a:t>2.10.2016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ACCF-0BB6-4705-A645-E078428303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60651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7E078-5DB6-48A6-A777-20A48363B01E}" type="datetimeFigureOut">
              <a:rPr lang="sl-SI" smtClean="0"/>
              <a:t>2.10.2016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ACCF-0BB6-4705-A645-E078428303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6302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7E078-5DB6-48A6-A777-20A48363B01E}" type="datetimeFigureOut">
              <a:rPr lang="sl-SI" smtClean="0"/>
              <a:t>2.10.2016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ACCF-0BB6-4705-A645-E078428303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3811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7E078-5DB6-48A6-A777-20A48363B01E}" type="datetimeFigureOut">
              <a:rPr lang="sl-SI" smtClean="0"/>
              <a:t>2.10.2016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ACCF-0BB6-4705-A645-E078428303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02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7E078-5DB6-48A6-A777-20A48363B01E}" type="datetimeFigureOut">
              <a:rPr lang="sl-SI" smtClean="0"/>
              <a:t>2.10.2016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ACCF-0BB6-4705-A645-E078428303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67168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7E078-5DB6-48A6-A777-20A48363B01E}" type="datetimeFigureOut">
              <a:rPr lang="sl-SI" smtClean="0"/>
              <a:t>2.10.2016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ACCF-0BB6-4705-A645-E078428303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40539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7E078-5DB6-48A6-A777-20A48363B01E}" type="datetimeFigureOut">
              <a:rPr lang="sl-SI" smtClean="0"/>
              <a:t>2.10.2016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ACCF-0BB6-4705-A645-E078428303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30629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7E078-5DB6-48A6-A777-20A48363B01E}" type="datetimeFigureOut">
              <a:rPr lang="sl-SI" smtClean="0"/>
              <a:t>2.10.2016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ACCF-0BB6-4705-A645-E078428303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2779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7E078-5DB6-48A6-A777-20A48363B01E}" type="datetimeFigureOut">
              <a:rPr lang="sl-SI" smtClean="0"/>
              <a:t>2.10.2016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ACCF-0BB6-4705-A645-E078428303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8829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7E078-5DB6-48A6-A777-20A48363B01E}" type="datetimeFigureOut">
              <a:rPr lang="sl-SI" smtClean="0"/>
              <a:t>2.10.2016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ACCF-0BB6-4705-A645-E078428303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61801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7E078-5DB6-48A6-A777-20A48363B01E}" type="datetimeFigureOut">
              <a:rPr lang="sl-SI" smtClean="0"/>
              <a:t>2.10.2016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ACCF-0BB6-4705-A645-E078428303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9665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7E078-5DB6-48A6-A777-20A48363B01E}" type="datetimeFigureOut">
              <a:rPr lang="sl-SI" smtClean="0"/>
              <a:t>2.10.2016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8ACCF-0BB6-4705-A645-E078428303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782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1403648" y="1772816"/>
            <a:ext cx="61926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8800" b="1" dirty="0" err="1" smtClean="0"/>
              <a:t>Mohnwürfel</a:t>
            </a:r>
            <a:endParaRPr lang="sl-SI" sz="8800" b="1" dirty="0"/>
          </a:p>
        </p:txBody>
      </p:sp>
      <p:sp>
        <p:nvSpPr>
          <p:cNvPr id="6" name="Pravokotnik 5"/>
          <p:cNvSpPr/>
          <p:nvPr/>
        </p:nvSpPr>
        <p:spPr>
          <a:xfrm>
            <a:off x="3779912" y="4725144"/>
            <a:ext cx="926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err="1" smtClean="0"/>
              <a:t>Quelle</a:t>
            </a:r>
            <a:r>
              <a:rPr lang="sl-SI" b="1" dirty="0" smtClean="0"/>
              <a:t>: </a:t>
            </a:r>
            <a:endParaRPr lang="sl-SI" b="1" dirty="0"/>
          </a:p>
        </p:txBody>
      </p:sp>
      <p:pic>
        <p:nvPicPr>
          <p:cNvPr id="1026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581" y="3862620"/>
            <a:ext cx="23812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88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_05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225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avokotnik 2"/>
          <p:cNvSpPr/>
          <p:nvPr/>
        </p:nvSpPr>
        <p:spPr>
          <a:xfrm>
            <a:off x="467544" y="116632"/>
            <a:ext cx="8460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6000" b="1" dirty="0" err="1" smtClean="0"/>
              <a:t>Sauerrahm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dazugeben</a:t>
            </a:r>
            <a:r>
              <a:rPr lang="sl-SI" sz="6000" b="1" dirty="0" smtClean="0"/>
              <a:t>.</a:t>
            </a:r>
            <a:endParaRPr lang="sl-SI" sz="6000" b="1" dirty="0"/>
          </a:p>
        </p:txBody>
      </p:sp>
    </p:spTree>
    <p:extLst>
      <p:ext uri="{BB962C8B-B14F-4D97-AF65-F5344CB8AC3E}">
        <p14:creationId xmlns:p14="http://schemas.microsoft.com/office/powerpoint/2010/main" val="385208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_05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598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avokotnik 2"/>
          <p:cNvSpPr/>
          <p:nvPr/>
        </p:nvSpPr>
        <p:spPr>
          <a:xfrm>
            <a:off x="1475656" y="4653136"/>
            <a:ext cx="74523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6000" b="1" dirty="0" err="1" smtClean="0"/>
              <a:t>Äpfel</a:t>
            </a:r>
            <a:r>
              <a:rPr lang="sl-SI" sz="6000" b="1" dirty="0" smtClean="0"/>
              <a:t> mit dem </a:t>
            </a:r>
            <a:r>
              <a:rPr lang="sl-SI" sz="6000" b="1" dirty="0" err="1" smtClean="0"/>
              <a:t>Obstschäler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schälen</a:t>
            </a:r>
            <a:r>
              <a:rPr lang="sl-SI" sz="6000" b="1" dirty="0" smtClean="0"/>
              <a:t>…</a:t>
            </a:r>
            <a:endParaRPr lang="sl-SI" sz="6000" b="1" dirty="0"/>
          </a:p>
        </p:txBody>
      </p:sp>
    </p:spTree>
    <p:extLst>
      <p:ext uri="{BB962C8B-B14F-4D97-AF65-F5344CB8AC3E}">
        <p14:creationId xmlns:p14="http://schemas.microsoft.com/office/powerpoint/2010/main" val="193029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_05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898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avokotnik 2"/>
          <p:cNvSpPr/>
          <p:nvPr/>
        </p:nvSpPr>
        <p:spPr>
          <a:xfrm>
            <a:off x="2843808" y="116632"/>
            <a:ext cx="62281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6000" b="1" dirty="0" smtClean="0"/>
              <a:t>… </a:t>
            </a:r>
            <a:r>
              <a:rPr lang="sl-SI" sz="6000" b="1" dirty="0" err="1" smtClean="0"/>
              <a:t>und</a:t>
            </a:r>
            <a:r>
              <a:rPr lang="sl-SI" sz="6000" b="1" dirty="0" smtClean="0"/>
              <a:t> mit </a:t>
            </a:r>
            <a:r>
              <a:rPr lang="sl-SI" sz="6000" b="1" dirty="0" err="1" smtClean="0"/>
              <a:t>der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Raffel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reiben</a:t>
            </a:r>
            <a:r>
              <a:rPr lang="sl-SI" sz="6000" b="1" dirty="0" smtClean="0"/>
              <a:t>. </a:t>
            </a:r>
            <a:endParaRPr lang="sl-SI" sz="6000" b="1" dirty="0"/>
          </a:p>
        </p:txBody>
      </p:sp>
    </p:spTree>
    <p:extLst>
      <p:ext uri="{BB962C8B-B14F-4D97-AF65-F5344CB8AC3E}">
        <p14:creationId xmlns:p14="http://schemas.microsoft.com/office/powerpoint/2010/main" val="95360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_05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827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avokotnik 2"/>
          <p:cNvSpPr/>
          <p:nvPr/>
        </p:nvSpPr>
        <p:spPr>
          <a:xfrm>
            <a:off x="135312" y="116632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6000" b="1" dirty="0" err="1" smtClean="0"/>
              <a:t>Die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Äpfel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vorsichtig</a:t>
            </a:r>
            <a:r>
              <a:rPr lang="sl-SI" sz="6000" b="1" dirty="0" smtClean="0"/>
              <a:t> mit </a:t>
            </a:r>
            <a:r>
              <a:rPr lang="sl-SI" sz="6000" b="1" dirty="0" err="1" smtClean="0"/>
              <a:t>der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Backschaufel</a:t>
            </a:r>
            <a:r>
              <a:rPr lang="sl-SI" sz="6000" b="1" dirty="0" smtClean="0"/>
              <a:t> in </a:t>
            </a:r>
            <a:r>
              <a:rPr lang="sl-SI" sz="6000" b="1" dirty="0" err="1" smtClean="0"/>
              <a:t>die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Masse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einrühren</a:t>
            </a:r>
            <a:r>
              <a:rPr lang="sl-SI" sz="6000" b="1" dirty="0" smtClean="0"/>
              <a:t>.</a:t>
            </a:r>
            <a:endParaRPr lang="sl-SI" sz="6000" b="1" dirty="0"/>
          </a:p>
        </p:txBody>
      </p:sp>
    </p:spTree>
    <p:extLst>
      <p:ext uri="{BB962C8B-B14F-4D97-AF65-F5344CB8AC3E}">
        <p14:creationId xmlns:p14="http://schemas.microsoft.com/office/powerpoint/2010/main" val="271849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_05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" y="784225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avokotnik 2"/>
          <p:cNvSpPr/>
          <p:nvPr/>
        </p:nvSpPr>
        <p:spPr>
          <a:xfrm>
            <a:off x="2051720" y="4293096"/>
            <a:ext cx="64807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6000" b="1" dirty="0" err="1" smtClean="0"/>
              <a:t>Die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Masse</a:t>
            </a:r>
            <a:r>
              <a:rPr lang="sl-SI" sz="6000" b="1" dirty="0" smtClean="0"/>
              <a:t> im </a:t>
            </a:r>
            <a:r>
              <a:rPr lang="sl-SI" sz="6000" b="1" dirty="0" err="1" smtClean="0"/>
              <a:t>Blech</a:t>
            </a:r>
            <a:r>
              <a:rPr lang="sl-SI" sz="6000" b="1" dirty="0"/>
              <a:t> </a:t>
            </a:r>
            <a:r>
              <a:rPr lang="sl-SI" sz="6000" b="1" dirty="0" err="1" smtClean="0"/>
              <a:t>verteilen</a:t>
            </a:r>
            <a:r>
              <a:rPr lang="sl-SI" sz="6000" b="1" dirty="0" smtClean="0"/>
              <a:t>… </a:t>
            </a:r>
            <a:endParaRPr lang="sl-SI" sz="6000" b="1" dirty="0"/>
          </a:p>
        </p:txBody>
      </p:sp>
    </p:spTree>
    <p:extLst>
      <p:ext uri="{BB962C8B-B14F-4D97-AF65-F5344CB8AC3E}">
        <p14:creationId xmlns:p14="http://schemas.microsoft.com/office/powerpoint/2010/main" val="316782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_05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" y="784225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avokotnik 2"/>
          <p:cNvSpPr/>
          <p:nvPr/>
        </p:nvSpPr>
        <p:spPr>
          <a:xfrm>
            <a:off x="107504" y="1916832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b="1" dirty="0" smtClean="0">
                <a:solidFill>
                  <a:schemeClr val="bg1"/>
                </a:solidFill>
              </a:rPr>
              <a:t>… </a:t>
            </a:r>
            <a:r>
              <a:rPr lang="sl-SI" sz="4000" b="1" dirty="0" err="1" smtClean="0">
                <a:solidFill>
                  <a:schemeClr val="bg1"/>
                </a:solidFill>
              </a:rPr>
              <a:t>und</a:t>
            </a:r>
            <a:r>
              <a:rPr lang="sl-SI" sz="4000" b="1" dirty="0" smtClean="0">
                <a:solidFill>
                  <a:schemeClr val="bg1"/>
                </a:solidFill>
              </a:rPr>
              <a:t> bei </a:t>
            </a:r>
            <a:r>
              <a:rPr lang="sl-SI" sz="4000" b="1" dirty="0" err="1" smtClean="0">
                <a:solidFill>
                  <a:schemeClr val="bg1"/>
                </a:solidFill>
              </a:rPr>
              <a:t>vorgeheiztem</a:t>
            </a:r>
            <a:r>
              <a:rPr lang="sl-SI" sz="4000" b="1" dirty="0" smtClean="0">
                <a:solidFill>
                  <a:schemeClr val="bg1"/>
                </a:solidFill>
              </a:rPr>
              <a:t> </a:t>
            </a:r>
            <a:r>
              <a:rPr lang="sl-SI" sz="4000" b="1" dirty="0" err="1" smtClean="0">
                <a:solidFill>
                  <a:schemeClr val="bg1"/>
                </a:solidFill>
              </a:rPr>
              <a:t>Ofen</a:t>
            </a:r>
            <a:r>
              <a:rPr lang="sl-SI" sz="4000" b="1" dirty="0" smtClean="0">
                <a:solidFill>
                  <a:schemeClr val="bg1"/>
                </a:solidFill>
              </a:rPr>
              <a:t> </a:t>
            </a:r>
            <a:r>
              <a:rPr lang="sl-SI" sz="4000" b="1" dirty="0" err="1" smtClean="0">
                <a:solidFill>
                  <a:schemeClr val="bg1"/>
                </a:solidFill>
              </a:rPr>
              <a:t>auf</a:t>
            </a:r>
            <a:r>
              <a:rPr lang="sl-SI" sz="40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sl-SI" sz="4000" b="1" dirty="0" smtClean="0">
                <a:solidFill>
                  <a:schemeClr val="bg1"/>
                </a:solidFill>
              </a:rPr>
              <a:t>180° 30 Minuten </a:t>
            </a:r>
            <a:r>
              <a:rPr lang="sl-SI" sz="4000" b="1" dirty="0" err="1" smtClean="0">
                <a:solidFill>
                  <a:schemeClr val="bg1"/>
                </a:solidFill>
              </a:rPr>
              <a:t>backen</a:t>
            </a:r>
            <a:r>
              <a:rPr lang="sl-SI" sz="4000" b="1" dirty="0" smtClean="0">
                <a:solidFill>
                  <a:schemeClr val="bg1"/>
                </a:solidFill>
              </a:rPr>
              <a:t>.</a:t>
            </a:r>
            <a:endParaRPr lang="sl-SI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4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_05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533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avokotnik 2"/>
          <p:cNvSpPr/>
          <p:nvPr/>
        </p:nvSpPr>
        <p:spPr>
          <a:xfrm>
            <a:off x="2286000" y="3645024"/>
            <a:ext cx="6606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b="1" dirty="0" err="1" smtClean="0">
                <a:solidFill>
                  <a:schemeClr val="bg1"/>
                </a:solidFill>
              </a:rPr>
              <a:t>Nach</a:t>
            </a:r>
            <a:r>
              <a:rPr lang="sl-SI" sz="4000" b="1" dirty="0" smtClean="0">
                <a:solidFill>
                  <a:schemeClr val="bg1"/>
                </a:solidFill>
              </a:rPr>
              <a:t> 30 Minuten mit </a:t>
            </a:r>
            <a:r>
              <a:rPr lang="sl-SI" sz="4000" b="1" dirty="0" err="1" smtClean="0">
                <a:solidFill>
                  <a:schemeClr val="bg1"/>
                </a:solidFill>
              </a:rPr>
              <a:t>einem</a:t>
            </a:r>
            <a:r>
              <a:rPr lang="sl-SI" sz="4000" b="1" dirty="0" smtClean="0">
                <a:solidFill>
                  <a:schemeClr val="bg1"/>
                </a:solidFill>
              </a:rPr>
              <a:t> </a:t>
            </a:r>
            <a:r>
              <a:rPr lang="sl-SI" sz="4000" b="1" dirty="0" err="1" smtClean="0">
                <a:solidFill>
                  <a:schemeClr val="bg1"/>
                </a:solidFill>
              </a:rPr>
              <a:t>Zahnstocher</a:t>
            </a:r>
            <a:r>
              <a:rPr lang="sl-SI" sz="4000" b="1" dirty="0" smtClean="0">
                <a:solidFill>
                  <a:schemeClr val="bg1"/>
                </a:solidFill>
              </a:rPr>
              <a:t> </a:t>
            </a:r>
            <a:r>
              <a:rPr lang="sl-SI" sz="4000" b="1" dirty="0" err="1" smtClean="0">
                <a:solidFill>
                  <a:schemeClr val="bg1"/>
                </a:solidFill>
              </a:rPr>
              <a:t>probieren</a:t>
            </a:r>
            <a:r>
              <a:rPr lang="sl-SI" sz="4000" b="1" dirty="0" smtClean="0">
                <a:solidFill>
                  <a:schemeClr val="bg1"/>
                </a:solidFill>
              </a:rPr>
              <a:t>.</a:t>
            </a:r>
            <a:endParaRPr lang="sl-SI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19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_05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225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avokotnik 2"/>
          <p:cNvSpPr/>
          <p:nvPr/>
        </p:nvSpPr>
        <p:spPr>
          <a:xfrm>
            <a:off x="323528" y="260648"/>
            <a:ext cx="60486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6000" b="1" dirty="0" smtClean="0"/>
              <a:t>Zum </a:t>
            </a:r>
            <a:r>
              <a:rPr lang="sl-SI" sz="6000" b="1" dirty="0" err="1" smtClean="0"/>
              <a:t>Schluss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brauche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ich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noch</a:t>
            </a:r>
            <a:r>
              <a:rPr lang="sl-SI" sz="6000" b="1" dirty="0" smtClean="0"/>
              <a:t>:  </a:t>
            </a:r>
            <a:endParaRPr lang="sl-SI" sz="6000" b="1" dirty="0"/>
          </a:p>
        </p:txBody>
      </p:sp>
      <p:sp>
        <p:nvSpPr>
          <p:cNvPr id="4" name="Pravokotnik 3"/>
          <p:cNvSpPr/>
          <p:nvPr/>
        </p:nvSpPr>
        <p:spPr>
          <a:xfrm>
            <a:off x="576064" y="3284984"/>
            <a:ext cx="2699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 err="1">
                <a:solidFill>
                  <a:schemeClr val="accent1"/>
                </a:solidFill>
              </a:rPr>
              <a:t>einen</a:t>
            </a:r>
            <a:r>
              <a:rPr lang="sl-SI" sz="2400" b="1" dirty="0">
                <a:solidFill>
                  <a:schemeClr val="accent1"/>
                </a:solidFill>
              </a:rPr>
              <a:t> </a:t>
            </a:r>
            <a:r>
              <a:rPr lang="sl-SI" sz="2400" b="1" dirty="0" err="1">
                <a:solidFill>
                  <a:schemeClr val="accent1"/>
                </a:solidFill>
              </a:rPr>
              <a:t>Becher</a:t>
            </a:r>
            <a:r>
              <a:rPr lang="sl-SI" sz="2400" b="1" dirty="0">
                <a:solidFill>
                  <a:schemeClr val="accent1"/>
                </a:solidFill>
              </a:rPr>
              <a:t> </a:t>
            </a:r>
          </a:p>
          <a:p>
            <a:r>
              <a:rPr lang="sl-SI" sz="2400" b="1" dirty="0" err="1">
                <a:solidFill>
                  <a:schemeClr val="accent1"/>
                </a:solidFill>
              </a:rPr>
              <a:t>Sauerrahm</a:t>
            </a:r>
            <a:r>
              <a:rPr lang="sl-SI" sz="2400" b="1" dirty="0">
                <a:solidFill>
                  <a:schemeClr val="accent1"/>
                </a:solidFill>
              </a:rPr>
              <a:t> </a:t>
            </a:r>
            <a:endParaRPr lang="sl-SI" sz="2400" b="1" dirty="0">
              <a:solidFill>
                <a:schemeClr val="accent1"/>
              </a:solidFill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3351273" y="4005064"/>
            <a:ext cx="35202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 err="1">
                <a:solidFill>
                  <a:schemeClr val="accent1"/>
                </a:solidFill>
              </a:rPr>
              <a:t>e</a:t>
            </a:r>
            <a:r>
              <a:rPr lang="sl-SI" sz="2400" b="1" dirty="0" err="1" smtClean="0">
                <a:solidFill>
                  <a:schemeClr val="accent1"/>
                </a:solidFill>
              </a:rPr>
              <a:t>inen</a:t>
            </a:r>
            <a:r>
              <a:rPr lang="sl-SI" sz="2400" b="1" dirty="0" smtClean="0">
                <a:solidFill>
                  <a:schemeClr val="accent1"/>
                </a:solidFill>
              </a:rPr>
              <a:t> </a:t>
            </a:r>
            <a:r>
              <a:rPr lang="sl-SI" sz="2400" b="1" dirty="0" err="1" smtClean="0">
                <a:solidFill>
                  <a:schemeClr val="accent1"/>
                </a:solidFill>
              </a:rPr>
              <a:t>Löffel</a:t>
            </a:r>
            <a:r>
              <a:rPr lang="sl-SI" sz="2400" b="1" dirty="0" smtClean="0">
                <a:solidFill>
                  <a:schemeClr val="accent1"/>
                </a:solidFill>
              </a:rPr>
              <a:t> </a:t>
            </a:r>
            <a:r>
              <a:rPr lang="sl-SI" sz="2400" b="1" dirty="0" err="1" smtClean="0">
                <a:solidFill>
                  <a:schemeClr val="accent1"/>
                </a:solidFill>
              </a:rPr>
              <a:t>Staubzucker</a:t>
            </a:r>
            <a:r>
              <a:rPr lang="sl-SI" sz="2400" b="1" dirty="0" smtClean="0">
                <a:solidFill>
                  <a:schemeClr val="accent1"/>
                </a:solidFill>
              </a:rPr>
              <a:t> </a:t>
            </a:r>
            <a:endParaRPr lang="sl-SI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63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_05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225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avokotnik 2"/>
          <p:cNvSpPr/>
          <p:nvPr/>
        </p:nvSpPr>
        <p:spPr>
          <a:xfrm>
            <a:off x="395536" y="332656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b="1" dirty="0" err="1" smtClean="0">
                <a:solidFill>
                  <a:schemeClr val="bg1"/>
                </a:solidFill>
              </a:rPr>
              <a:t>Sauerrahm</a:t>
            </a:r>
            <a:r>
              <a:rPr lang="sl-SI" sz="4000" b="1" dirty="0" smtClean="0">
                <a:solidFill>
                  <a:schemeClr val="bg1"/>
                </a:solidFill>
              </a:rPr>
              <a:t> </a:t>
            </a:r>
            <a:r>
              <a:rPr lang="sl-SI" sz="4000" b="1" dirty="0" err="1" smtClean="0">
                <a:solidFill>
                  <a:schemeClr val="bg1"/>
                </a:solidFill>
              </a:rPr>
              <a:t>und</a:t>
            </a:r>
            <a:r>
              <a:rPr lang="sl-SI" sz="4000" b="1" dirty="0" smtClean="0">
                <a:solidFill>
                  <a:schemeClr val="bg1"/>
                </a:solidFill>
              </a:rPr>
              <a:t> </a:t>
            </a:r>
            <a:r>
              <a:rPr lang="sl-SI" sz="4000" b="1" dirty="0" err="1" smtClean="0">
                <a:solidFill>
                  <a:schemeClr val="bg1"/>
                </a:solidFill>
              </a:rPr>
              <a:t>Staubzucker</a:t>
            </a:r>
            <a:r>
              <a:rPr lang="sl-SI" sz="4000" b="1" dirty="0" smtClean="0">
                <a:solidFill>
                  <a:schemeClr val="bg1"/>
                </a:solidFill>
              </a:rPr>
              <a:t> </a:t>
            </a:r>
            <a:r>
              <a:rPr lang="sl-SI" sz="4000" b="1" dirty="0" err="1" smtClean="0">
                <a:solidFill>
                  <a:schemeClr val="bg1"/>
                </a:solidFill>
              </a:rPr>
              <a:t>gut</a:t>
            </a:r>
            <a:r>
              <a:rPr lang="sl-SI" sz="4000" b="1" dirty="0" smtClean="0">
                <a:solidFill>
                  <a:schemeClr val="bg1"/>
                </a:solidFill>
              </a:rPr>
              <a:t> </a:t>
            </a:r>
            <a:r>
              <a:rPr lang="sl-SI" sz="4000" b="1" dirty="0" err="1" smtClean="0">
                <a:solidFill>
                  <a:schemeClr val="bg1"/>
                </a:solidFill>
              </a:rPr>
              <a:t>verrühren</a:t>
            </a:r>
            <a:r>
              <a:rPr lang="sl-SI" sz="4000" b="1" dirty="0" smtClean="0">
                <a:solidFill>
                  <a:schemeClr val="bg1"/>
                </a:solidFill>
              </a:rPr>
              <a:t>, </a:t>
            </a:r>
            <a:r>
              <a:rPr lang="sl-SI" sz="4000" b="1" dirty="0" err="1" smtClean="0">
                <a:solidFill>
                  <a:schemeClr val="bg1"/>
                </a:solidFill>
              </a:rPr>
              <a:t>auf</a:t>
            </a:r>
            <a:r>
              <a:rPr lang="sl-SI" sz="4000" b="1" dirty="0" smtClean="0">
                <a:solidFill>
                  <a:schemeClr val="bg1"/>
                </a:solidFill>
              </a:rPr>
              <a:t> </a:t>
            </a:r>
            <a:r>
              <a:rPr lang="sl-SI" sz="4000" b="1" dirty="0" err="1" smtClean="0">
                <a:solidFill>
                  <a:schemeClr val="bg1"/>
                </a:solidFill>
              </a:rPr>
              <a:t>den</a:t>
            </a:r>
            <a:r>
              <a:rPr lang="sl-SI" sz="4000" b="1" dirty="0" smtClean="0">
                <a:solidFill>
                  <a:schemeClr val="bg1"/>
                </a:solidFill>
              </a:rPr>
              <a:t> </a:t>
            </a:r>
            <a:r>
              <a:rPr lang="sl-SI" sz="4000" b="1" dirty="0" err="1" smtClean="0">
                <a:solidFill>
                  <a:schemeClr val="bg1"/>
                </a:solidFill>
              </a:rPr>
              <a:t>gebackenen</a:t>
            </a:r>
            <a:r>
              <a:rPr lang="sl-SI" sz="4000" b="1" dirty="0" smtClean="0">
                <a:solidFill>
                  <a:schemeClr val="bg1"/>
                </a:solidFill>
              </a:rPr>
              <a:t> </a:t>
            </a:r>
            <a:r>
              <a:rPr lang="sl-SI" sz="4000" b="1" dirty="0" err="1" smtClean="0">
                <a:solidFill>
                  <a:schemeClr val="bg1"/>
                </a:solidFill>
              </a:rPr>
              <a:t>Kuchen</a:t>
            </a:r>
            <a:r>
              <a:rPr lang="sl-SI" sz="4000" b="1" dirty="0" smtClean="0">
                <a:solidFill>
                  <a:schemeClr val="bg1"/>
                </a:solidFill>
              </a:rPr>
              <a:t> </a:t>
            </a:r>
            <a:r>
              <a:rPr lang="sl-SI" sz="4000" b="1" dirty="0" err="1" smtClean="0">
                <a:solidFill>
                  <a:schemeClr val="bg1"/>
                </a:solidFill>
              </a:rPr>
              <a:t>streichen</a:t>
            </a:r>
            <a:r>
              <a:rPr lang="sl-SI" sz="4000" b="1" dirty="0" smtClean="0">
                <a:solidFill>
                  <a:schemeClr val="bg1"/>
                </a:solidFill>
              </a:rPr>
              <a:t> </a:t>
            </a:r>
            <a:r>
              <a:rPr lang="sl-SI" sz="4000" b="1" dirty="0" err="1" smtClean="0">
                <a:solidFill>
                  <a:schemeClr val="bg1"/>
                </a:solidFill>
              </a:rPr>
              <a:t>und</a:t>
            </a:r>
            <a:r>
              <a:rPr lang="sl-SI" sz="4000" b="1" dirty="0" smtClean="0">
                <a:solidFill>
                  <a:schemeClr val="bg1"/>
                </a:solidFill>
              </a:rPr>
              <a:t>…</a:t>
            </a:r>
            <a:endParaRPr lang="sl-SI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2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_05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225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avokotnik 2"/>
          <p:cNvSpPr/>
          <p:nvPr/>
        </p:nvSpPr>
        <p:spPr>
          <a:xfrm>
            <a:off x="251520" y="1988840"/>
            <a:ext cx="65527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b="1" dirty="0" smtClean="0">
                <a:solidFill>
                  <a:schemeClr val="bg1"/>
                </a:solidFill>
              </a:rPr>
              <a:t>… </a:t>
            </a:r>
            <a:r>
              <a:rPr lang="sl-SI" sz="4000" b="1" dirty="0" err="1" smtClean="0">
                <a:solidFill>
                  <a:schemeClr val="bg1"/>
                </a:solidFill>
              </a:rPr>
              <a:t>noch</a:t>
            </a:r>
            <a:r>
              <a:rPr lang="sl-SI" sz="4000" b="1" dirty="0" smtClean="0">
                <a:solidFill>
                  <a:schemeClr val="bg1"/>
                </a:solidFill>
              </a:rPr>
              <a:t> 3 Minuten bei 250° </a:t>
            </a:r>
            <a:r>
              <a:rPr lang="sl-SI" sz="4000" b="1" dirty="0" err="1" smtClean="0">
                <a:solidFill>
                  <a:schemeClr val="bg1"/>
                </a:solidFill>
              </a:rPr>
              <a:t>überbacken</a:t>
            </a:r>
            <a:r>
              <a:rPr lang="sl-SI" sz="4000" b="1" dirty="0" smtClean="0">
                <a:solidFill>
                  <a:schemeClr val="bg1"/>
                </a:solidFill>
              </a:rPr>
              <a:t>.</a:t>
            </a:r>
            <a:endParaRPr lang="sl-SI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5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39552" y="2060848"/>
            <a:ext cx="7772400" cy="1470025"/>
          </a:xfrm>
        </p:spPr>
        <p:txBody>
          <a:bodyPr>
            <a:normAutofit/>
          </a:bodyPr>
          <a:lstStyle/>
          <a:p>
            <a:r>
              <a:rPr lang="sl-SI" sz="8800" b="1" dirty="0" err="1" smtClean="0"/>
              <a:t>Ich</a:t>
            </a:r>
            <a:r>
              <a:rPr lang="sl-SI" sz="8800" b="1" dirty="0" smtClean="0"/>
              <a:t> </a:t>
            </a:r>
            <a:r>
              <a:rPr lang="sl-SI" sz="8800" b="1" dirty="0" err="1" smtClean="0"/>
              <a:t>brauche</a:t>
            </a:r>
            <a:r>
              <a:rPr lang="sl-SI" sz="8800" b="1" dirty="0"/>
              <a:t>:</a:t>
            </a:r>
            <a:r>
              <a:rPr lang="sl-SI" sz="8800" b="1" dirty="0" smtClean="0"/>
              <a:t> </a:t>
            </a:r>
            <a:endParaRPr lang="sl-SI" sz="88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183755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_054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31"/>
          <a:stretch/>
        </p:blipFill>
        <p:spPr>
          <a:xfrm>
            <a:off x="0" y="1429961"/>
            <a:ext cx="9144000" cy="5428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avokotnik 2"/>
          <p:cNvSpPr/>
          <p:nvPr/>
        </p:nvSpPr>
        <p:spPr>
          <a:xfrm>
            <a:off x="395536" y="260648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6000" b="1" dirty="0" err="1" smtClean="0"/>
              <a:t>Fertig</a:t>
            </a:r>
            <a:r>
              <a:rPr lang="sl-SI" sz="6000" b="1" dirty="0" smtClean="0"/>
              <a:t>! </a:t>
            </a:r>
            <a:r>
              <a:rPr lang="sl-SI" sz="6000" b="1" dirty="0" err="1" smtClean="0"/>
              <a:t>Guten</a:t>
            </a:r>
            <a:r>
              <a:rPr lang="sl-SI" sz="6000" b="1" dirty="0" smtClean="0"/>
              <a:t> </a:t>
            </a:r>
            <a:r>
              <a:rPr lang="sl-SI" sz="6000" b="1" dirty="0" err="1"/>
              <a:t>A</a:t>
            </a:r>
            <a:r>
              <a:rPr lang="sl-SI" sz="6000" b="1" dirty="0" err="1" smtClean="0"/>
              <a:t>ppetit</a:t>
            </a:r>
            <a:r>
              <a:rPr lang="sl-SI" sz="6000" b="1" dirty="0" smtClean="0"/>
              <a:t>!</a:t>
            </a:r>
            <a:endParaRPr lang="sl-SI" sz="6000" b="1" dirty="0"/>
          </a:p>
        </p:txBody>
      </p:sp>
    </p:spTree>
    <p:extLst>
      <p:ext uri="{BB962C8B-B14F-4D97-AF65-F5344CB8AC3E}">
        <p14:creationId xmlns:p14="http://schemas.microsoft.com/office/powerpoint/2010/main" val="223430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_05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863"/>
            <a:ext cx="9144000" cy="51641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avokotnik 2"/>
          <p:cNvSpPr/>
          <p:nvPr/>
        </p:nvSpPr>
        <p:spPr>
          <a:xfrm>
            <a:off x="1475656" y="188640"/>
            <a:ext cx="57606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8000" b="1" dirty="0" err="1" smtClean="0"/>
              <a:t>Geschirr</a:t>
            </a:r>
            <a:r>
              <a:rPr lang="sl-SI" sz="8000" b="1" dirty="0" smtClean="0"/>
              <a:t>,… </a:t>
            </a:r>
            <a:endParaRPr lang="sl-SI" sz="8000" b="1" dirty="0"/>
          </a:p>
        </p:txBody>
      </p:sp>
      <p:sp>
        <p:nvSpPr>
          <p:cNvPr id="4" name="Pravokotnik 3"/>
          <p:cNvSpPr/>
          <p:nvPr/>
        </p:nvSpPr>
        <p:spPr>
          <a:xfrm>
            <a:off x="581877" y="1861776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e</a:t>
            </a:r>
            <a:r>
              <a:rPr lang="sl-SI" sz="24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in</a:t>
            </a:r>
            <a:r>
              <a:rPr lang="sl-SI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sl-SI" sz="24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Blech</a:t>
            </a:r>
            <a:r>
              <a:rPr lang="sl-SI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endParaRPr lang="sl-SI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899592" y="3756108"/>
            <a:ext cx="15497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 err="1">
                <a:solidFill>
                  <a:srgbClr val="C00000"/>
                </a:solidFill>
              </a:rPr>
              <a:t>e</a:t>
            </a:r>
            <a:r>
              <a:rPr lang="sl-SI" sz="2400" b="1" dirty="0" err="1" smtClean="0">
                <a:solidFill>
                  <a:srgbClr val="C00000"/>
                </a:solidFill>
              </a:rPr>
              <a:t>ine</a:t>
            </a:r>
            <a:r>
              <a:rPr lang="sl-SI" sz="2400" b="1" dirty="0" smtClean="0">
                <a:solidFill>
                  <a:srgbClr val="C00000"/>
                </a:solidFill>
              </a:rPr>
              <a:t> </a:t>
            </a:r>
            <a:r>
              <a:rPr lang="sl-SI" sz="2400" b="1" dirty="0" err="1" smtClean="0">
                <a:solidFill>
                  <a:srgbClr val="C00000"/>
                </a:solidFill>
              </a:rPr>
              <a:t>Raffel</a:t>
            </a:r>
            <a:endParaRPr lang="sl-SI" sz="2400" b="1" dirty="0">
              <a:solidFill>
                <a:srgbClr val="C00000"/>
              </a:solidFill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2843808" y="2481398"/>
            <a:ext cx="1955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 err="1">
                <a:solidFill>
                  <a:srgbClr val="C00000"/>
                </a:solidFill>
              </a:rPr>
              <a:t>e</a:t>
            </a:r>
            <a:r>
              <a:rPr lang="sl-SI" sz="2400" b="1" dirty="0" err="1" smtClean="0">
                <a:solidFill>
                  <a:srgbClr val="C00000"/>
                </a:solidFill>
              </a:rPr>
              <a:t>ine</a:t>
            </a:r>
            <a:r>
              <a:rPr lang="sl-SI" sz="2400" b="1" dirty="0" smtClean="0">
                <a:solidFill>
                  <a:srgbClr val="C00000"/>
                </a:solidFill>
              </a:rPr>
              <a:t> Schüssel </a:t>
            </a:r>
            <a:endParaRPr lang="sl-SI" sz="2400" b="1" dirty="0">
              <a:solidFill>
                <a:srgbClr val="C00000"/>
              </a:solidFill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5421792" y="1551000"/>
            <a:ext cx="2439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 err="1">
                <a:solidFill>
                  <a:schemeClr val="accent1"/>
                </a:solidFill>
              </a:rPr>
              <a:t>e</a:t>
            </a:r>
            <a:r>
              <a:rPr lang="sl-SI" sz="2400" b="1" dirty="0" err="1" smtClean="0">
                <a:solidFill>
                  <a:schemeClr val="accent1"/>
                </a:solidFill>
              </a:rPr>
              <a:t>inen</a:t>
            </a:r>
            <a:r>
              <a:rPr lang="sl-SI" sz="2400" b="1" dirty="0" smtClean="0">
                <a:solidFill>
                  <a:schemeClr val="accent1"/>
                </a:solidFill>
              </a:rPr>
              <a:t> </a:t>
            </a:r>
            <a:r>
              <a:rPr lang="sl-SI" sz="2400" b="1" dirty="0" err="1" smtClean="0">
                <a:solidFill>
                  <a:schemeClr val="accent1"/>
                </a:solidFill>
              </a:rPr>
              <a:t>Handmixer</a:t>
            </a:r>
            <a:r>
              <a:rPr lang="sl-SI" sz="2400" b="1" dirty="0" smtClean="0">
                <a:solidFill>
                  <a:schemeClr val="accent1"/>
                </a:solidFill>
              </a:rPr>
              <a:t> </a:t>
            </a:r>
            <a:endParaRPr lang="sl-SI" sz="2400" b="1" dirty="0">
              <a:solidFill>
                <a:schemeClr val="accent1"/>
              </a:solidFill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7436737" y="4506763"/>
            <a:ext cx="16962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 err="1">
                <a:solidFill>
                  <a:srgbClr val="C00000"/>
                </a:solidFill>
              </a:rPr>
              <a:t>e</a:t>
            </a:r>
            <a:r>
              <a:rPr lang="sl-SI" sz="2400" b="1" dirty="0" err="1" smtClean="0">
                <a:solidFill>
                  <a:srgbClr val="C00000"/>
                </a:solidFill>
              </a:rPr>
              <a:t>ine</a:t>
            </a:r>
            <a:r>
              <a:rPr lang="sl-SI" sz="2400" b="1" dirty="0" smtClean="0">
                <a:solidFill>
                  <a:srgbClr val="C00000"/>
                </a:solidFill>
              </a:rPr>
              <a:t> </a:t>
            </a:r>
            <a:r>
              <a:rPr lang="sl-SI" sz="2400" b="1" dirty="0" err="1" smtClean="0">
                <a:solidFill>
                  <a:srgbClr val="C00000"/>
                </a:solidFill>
              </a:rPr>
              <a:t>Schale</a:t>
            </a:r>
            <a:r>
              <a:rPr lang="sl-SI" sz="2400" b="1" dirty="0" smtClean="0">
                <a:solidFill>
                  <a:srgbClr val="C00000"/>
                </a:solidFill>
              </a:rPr>
              <a:t> </a:t>
            </a:r>
            <a:endParaRPr lang="sl-SI" sz="2400" b="1" dirty="0">
              <a:solidFill>
                <a:srgbClr val="C00000"/>
              </a:solidFill>
            </a:endParaRPr>
          </a:p>
        </p:txBody>
      </p:sp>
      <p:sp>
        <p:nvSpPr>
          <p:cNvPr id="9" name="Pravokotnik 8"/>
          <p:cNvSpPr/>
          <p:nvPr/>
        </p:nvSpPr>
        <p:spPr>
          <a:xfrm>
            <a:off x="3874501" y="3717032"/>
            <a:ext cx="1755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 err="1">
                <a:solidFill>
                  <a:schemeClr val="accent1"/>
                </a:solidFill>
              </a:rPr>
              <a:t>e</a:t>
            </a:r>
            <a:r>
              <a:rPr lang="sl-SI" sz="2400" b="1" dirty="0" err="1" smtClean="0">
                <a:solidFill>
                  <a:schemeClr val="accent1"/>
                </a:solidFill>
              </a:rPr>
              <a:t>inen</a:t>
            </a:r>
            <a:r>
              <a:rPr lang="sl-SI" sz="2400" b="1" dirty="0" smtClean="0">
                <a:solidFill>
                  <a:schemeClr val="accent1"/>
                </a:solidFill>
              </a:rPr>
              <a:t> </a:t>
            </a:r>
            <a:r>
              <a:rPr lang="sl-SI" sz="2400" b="1" dirty="0" err="1" smtClean="0">
                <a:solidFill>
                  <a:schemeClr val="accent1"/>
                </a:solidFill>
              </a:rPr>
              <a:t>Löffel</a:t>
            </a:r>
            <a:r>
              <a:rPr lang="sl-SI" sz="2400" b="1" dirty="0" smtClean="0">
                <a:solidFill>
                  <a:schemeClr val="accent1"/>
                </a:solidFill>
              </a:rPr>
              <a:t> </a:t>
            </a:r>
            <a:endParaRPr lang="sl-SI" sz="2400" b="1" dirty="0">
              <a:solidFill>
                <a:schemeClr val="accent1"/>
              </a:solidFill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3122432" y="4506763"/>
            <a:ext cx="16482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 err="1" smtClean="0">
                <a:solidFill>
                  <a:srgbClr val="C00000"/>
                </a:solidFill>
              </a:rPr>
              <a:t>eine</a:t>
            </a:r>
            <a:r>
              <a:rPr lang="sl-SI" sz="2400" b="1" dirty="0" smtClean="0">
                <a:solidFill>
                  <a:srgbClr val="C00000"/>
                </a:solidFill>
              </a:rPr>
              <a:t> </a:t>
            </a:r>
            <a:r>
              <a:rPr lang="sl-SI" sz="2400" b="1" dirty="0" err="1" smtClean="0">
                <a:solidFill>
                  <a:srgbClr val="C00000"/>
                </a:solidFill>
              </a:rPr>
              <a:t>kleine</a:t>
            </a:r>
            <a:r>
              <a:rPr lang="sl-SI" sz="2400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sl-SI" sz="2400" b="1" dirty="0" smtClean="0">
                <a:solidFill>
                  <a:srgbClr val="C00000"/>
                </a:solidFill>
              </a:rPr>
              <a:t>Schüssel </a:t>
            </a:r>
            <a:endParaRPr lang="sl-SI" sz="2400" b="1" dirty="0">
              <a:solidFill>
                <a:srgbClr val="C00000"/>
              </a:solidFill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5262835" y="4737596"/>
            <a:ext cx="19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err="1">
                <a:solidFill>
                  <a:schemeClr val="accent1"/>
                </a:solidFill>
              </a:rPr>
              <a:t>e</a:t>
            </a:r>
            <a:r>
              <a:rPr lang="sl-SI" b="1" dirty="0" err="1" smtClean="0">
                <a:solidFill>
                  <a:schemeClr val="accent1"/>
                </a:solidFill>
              </a:rPr>
              <a:t>inen</a:t>
            </a:r>
            <a:r>
              <a:rPr lang="sl-SI" b="1" dirty="0" smtClean="0">
                <a:solidFill>
                  <a:schemeClr val="accent1"/>
                </a:solidFill>
              </a:rPr>
              <a:t> </a:t>
            </a:r>
            <a:r>
              <a:rPr lang="sl-SI" b="1" dirty="0" err="1" smtClean="0">
                <a:solidFill>
                  <a:schemeClr val="accent1"/>
                </a:solidFill>
              </a:rPr>
              <a:t>Obstschäler</a:t>
            </a:r>
            <a:r>
              <a:rPr lang="sl-SI" b="1" dirty="0" smtClean="0">
                <a:solidFill>
                  <a:schemeClr val="accent1"/>
                </a:solidFill>
              </a:rPr>
              <a:t> </a:t>
            </a:r>
            <a:endParaRPr lang="sl-SI" b="1" dirty="0">
              <a:solidFill>
                <a:schemeClr val="accent1"/>
              </a:solidFill>
            </a:endParaRPr>
          </a:p>
        </p:txBody>
      </p:sp>
      <p:sp>
        <p:nvSpPr>
          <p:cNvPr id="12" name="Pravokotnik 11"/>
          <p:cNvSpPr/>
          <p:nvPr/>
        </p:nvSpPr>
        <p:spPr>
          <a:xfrm>
            <a:off x="6538797" y="5517232"/>
            <a:ext cx="152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err="1">
                <a:solidFill>
                  <a:schemeClr val="accent1"/>
                </a:solidFill>
              </a:rPr>
              <a:t>e</a:t>
            </a:r>
            <a:r>
              <a:rPr lang="sl-SI" b="1" dirty="0" err="1" smtClean="0">
                <a:solidFill>
                  <a:schemeClr val="accent1"/>
                </a:solidFill>
              </a:rPr>
              <a:t>inen</a:t>
            </a:r>
            <a:r>
              <a:rPr lang="sl-SI" b="1" dirty="0" smtClean="0">
                <a:solidFill>
                  <a:schemeClr val="accent1"/>
                </a:solidFill>
              </a:rPr>
              <a:t> </a:t>
            </a:r>
            <a:r>
              <a:rPr lang="sl-SI" b="1" dirty="0" err="1" smtClean="0">
                <a:solidFill>
                  <a:schemeClr val="accent1"/>
                </a:solidFill>
              </a:rPr>
              <a:t>Messer</a:t>
            </a:r>
            <a:r>
              <a:rPr lang="sl-SI" b="1" dirty="0" smtClean="0">
                <a:solidFill>
                  <a:schemeClr val="accent1"/>
                </a:solidFill>
              </a:rPr>
              <a:t> </a:t>
            </a:r>
            <a:endParaRPr lang="sl-SI" b="1" dirty="0">
              <a:solidFill>
                <a:schemeClr val="accent1"/>
              </a:solidFill>
            </a:endParaRPr>
          </a:p>
        </p:txBody>
      </p:sp>
      <p:sp>
        <p:nvSpPr>
          <p:cNvPr id="13" name="Pravokotnik 12"/>
          <p:cNvSpPr/>
          <p:nvPr/>
        </p:nvSpPr>
        <p:spPr>
          <a:xfrm>
            <a:off x="4906814" y="3127729"/>
            <a:ext cx="2529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 err="1">
                <a:solidFill>
                  <a:srgbClr val="C00000"/>
                </a:solidFill>
              </a:rPr>
              <a:t>e</a:t>
            </a:r>
            <a:r>
              <a:rPr lang="sl-SI" sz="2400" b="1" dirty="0" err="1" smtClean="0">
                <a:solidFill>
                  <a:srgbClr val="C00000"/>
                </a:solidFill>
              </a:rPr>
              <a:t>ine</a:t>
            </a:r>
            <a:r>
              <a:rPr lang="sl-SI" sz="2400" b="1" dirty="0" smtClean="0">
                <a:solidFill>
                  <a:srgbClr val="C00000"/>
                </a:solidFill>
              </a:rPr>
              <a:t> </a:t>
            </a:r>
            <a:r>
              <a:rPr lang="sl-SI" sz="2400" b="1" dirty="0" err="1" smtClean="0">
                <a:solidFill>
                  <a:srgbClr val="C00000"/>
                </a:solidFill>
              </a:rPr>
              <a:t>Backschaufel</a:t>
            </a:r>
            <a:r>
              <a:rPr lang="sl-SI" sz="2400" b="1" dirty="0" smtClean="0">
                <a:solidFill>
                  <a:srgbClr val="C00000"/>
                </a:solidFill>
              </a:rPr>
              <a:t> </a:t>
            </a:r>
            <a:endParaRPr lang="sl-SI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07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_05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7659" y="1495850"/>
            <a:ext cx="6070805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avokotnik 2"/>
          <p:cNvSpPr/>
          <p:nvPr/>
        </p:nvSpPr>
        <p:spPr>
          <a:xfrm>
            <a:off x="4644008" y="764704"/>
            <a:ext cx="416013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8800" b="1" dirty="0" smtClean="0"/>
              <a:t>...</a:t>
            </a:r>
            <a:r>
              <a:rPr lang="sl-SI" sz="8800" b="1" dirty="0" err="1" smtClean="0"/>
              <a:t>ein</a:t>
            </a:r>
            <a:r>
              <a:rPr lang="sl-SI" sz="8800" b="1" dirty="0" smtClean="0"/>
              <a:t> </a:t>
            </a:r>
            <a:r>
              <a:rPr lang="sl-SI" sz="8800" b="1" dirty="0" err="1" smtClean="0"/>
              <a:t>Rezept</a:t>
            </a:r>
            <a:r>
              <a:rPr lang="sl-SI" sz="8800" b="1" dirty="0" smtClean="0"/>
              <a:t>,… </a:t>
            </a:r>
            <a:endParaRPr lang="sl-SI" sz="8800" b="1" dirty="0"/>
          </a:p>
        </p:txBody>
      </p:sp>
    </p:spTree>
    <p:extLst>
      <p:ext uri="{BB962C8B-B14F-4D97-AF65-F5344CB8AC3E}">
        <p14:creationId xmlns:p14="http://schemas.microsoft.com/office/powerpoint/2010/main" val="307122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_05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4913"/>
            <a:ext cx="9144000" cy="56530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avokotnik 2"/>
          <p:cNvSpPr/>
          <p:nvPr/>
        </p:nvSpPr>
        <p:spPr>
          <a:xfrm>
            <a:off x="755576" y="116632"/>
            <a:ext cx="80769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8800" b="1" dirty="0" smtClean="0"/>
              <a:t>…</a:t>
            </a:r>
            <a:r>
              <a:rPr lang="sl-SI" sz="8800" b="1" dirty="0" err="1" smtClean="0"/>
              <a:t>und</a:t>
            </a:r>
            <a:r>
              <a:rPr lang="sl-SI" sz="8800" b="1" dirty="0" smtClean="0"/>
              <a:t> </a:t>
            </a:r>
            <a:r>
              <a:rPr lang="sl-SI" sz="8800" b="1" dirty="0" err="1" smtClean="0"/>
              <a:t>Zutaten</a:t>
            </a:r>
            <a:r>
              <a:rPr lang="sl-SI" sz="8800" b="1" dirty="0" smtClean="0"/>
              <a:t>:</a:t>
            </a:r>
            <a:endParaRPr lang="sl-SI" sz="8800" b="1" dirty="0"/>
          </a:p>
        </p:txBody>
      </p:sp>
      <p:sp>
        <p:nvSpPr>
          <p:cNvPr id="4" name="Pravokotnik 3"/>
          <p:cNvSpPr/>
          <p:nvPr/>
        </p:nvSpPr>
        <p:spPr>
          <a:xfrm>
            <a:off x="179512" y="1470848"/>
            <a:ext cx="17998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 err="1"/>
              <a:t>e</a:t>
            </a:r>
            <a:r>
              <a:rPr lang="sl-SI" sz="2400" b="1" dirty="0" err="1" smtClean="0"/>
              <a:t>ine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Schale</a:t>
            </a:r>
            <a:r>
              <a:rPr lang="sl-SI" sz="2400" b="1" dirty="0" smtClean="0"/>
              <a:t> </a:t>
            </a:r>
          </a:p>
          <a:p>
            <a:r>
              <a:rPr lang="sl-SI" sz="2400" b="1" dirty="0" err="1" smtClean="0"/>
              <a:t>Staubzucker</a:t>
            </a:r>
            <a:r>
              <a:rPr lang="sl-SI" sz="2400" b="1" dirty="0" smtClean="0"/>
              <a:t> </a:t>
            </a:r>
            <a:endParaRPr lang="sl-SI" sz="2400" b="1" dirty="0"/>
          </a:p>
        </p:txBody>
      </p:sp>
      <p:sp>
        <p:nvSpPr>
          <p:cNvPr id="5" name="Pravokotnik 4"/>
          <p:cNvSpPr/>
          <p:nvPr/>
        </p:nvSpPr>
        <p:spPr>
          <a:xfrm>
            <a:off x="1331640" y="4797152"/>
            <a:ext cx="2481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 smtClean="0"/>
              <a:t>1 ½ </a:t>
            </a:r>
            <a:r>
              <a:rPr lang="sl-SI" sz="2400" b="1" dirty="0" err="1" smtClean="0"/>
              <a:t>Schalen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Mehl</a:t>
            </a:r>
            <a:r>
              <a:rPr lang="sl-SI" sz="2400" b="1" dirty="0" smtClean="0"/>
              <a:t> </a:t>
            </a:r>
            <a:endParaRPr lang="sl-SI" sz="2400" b="1" dirty="0"/>
          </a:p>
        </p:txBody>
      </p:sp>
      <p:sp>
        <p:nvSpPr>
          <p:cNvPr id="6" name="Pravokotnik 5"/>
          <p:cNvSpPr/>
          <p:nvPr/>
        </p:nvSpPr>
        <p:spPr>
          <a:xfrm>
            <a:off x="5773064" y="3793604"/>
            <a:ext cx="19255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 err="1"/>
              <a:t>e</a:t>
            </a:r>
            <a:r>
              <a:rPr lang="sl-SI" sz="2400" b="1" dirty="0" err="1" smtClean="0"/>
              <a:t>inen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Becher</a:t>
            </a:r>
            <a:r>
              <a:rPr lang="sl-SI" sz="2400" b="1" dirty="0" smtClean="0"/>
              <a:t> </a:t>
            </a:r>
          </a:p>
          <a:p>
            <a:r>
              <a:rPr lang="sl-SI" sz="2400" b="1" dirty="0" err="1" smtClean="0"/>
              <a:t>Sauerrahm</a:t>
            </a:r>
            <a:r>
              <a:rPr lang="sl-SI" sz="2400" b="1" dirty="0" smtClean="0"/>
              <a:t> </a:t>
            </a:r>
            <a:endParaRPr lang="sl-SI" sz="2400" b="1" dirty="0"/>
          </a:p>
        </p:txBody>
      </p:sp>
      <p:sp>
        <p:nvSpPr>
          <p:cNvPr id="7" name="Pravokotnik 6"/>
          <p:cNvSpPr/>
          <p:nvPr/>
        </p:nvSpPr>
        <p:spPr>
          <a:xfrm>
            <a:off x="6854073" y="4981818"/>
            <a:ext cx="19784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 err="1"/>
              <a:t>e</a:t>
            </a:r>
            <a:r>
              <a:rPr lang="sl-SI" sz="2400" b="1" dirty="0" err="1" smtClean="0"/>
              <a:t>ine</a:t>
            </a:r>
            <a:r>
              <a:rPr lang="sl-SI" sz="2400" b="1" dirty="0" smtClean="0"/>
              <a:t> ½ </a:t>
            </a:r>
            <a:r>
              <a:rPr lang="sl-SI" sz="2400" b="1" dirty="0" err="1" smtClean="0"/>
              <a:t>Schale</a:t>
            </a:r>
            <a:r>
              <a:rPr lang="sl-SI" sz="2400" b="1" dirty="0" smtClean="0"/>
              <a:t> </a:t>
            </a:r>
          </a:p>
          <a:p>
            <a:r>
              <a:rPr lang="sl-SI" sz="2400" b="1" dirty="0" err="1" smtClean="0"/>
              <a:t>Milch</a:t>
            </a:r>
            <a:r>
              <a:rPr lang="sl-SI" sz="2400" b="1" dirty="0" smtClean="0"/>
              <a:t> </a:t>
            </a:r>
            <a:endParaRPr lang="sl-SI" sz="2400" b="1" dirty="0"/>
          </a:p>
        </p:txBody>
      </p:sp>
      <p:sp>
        <p:nvSpPr>
          <p:cNvPr id="8" name="Pravokotnik 7"/>
          <p:cNvSpPr/>
          <p:nvPr/>
        </p:nvSpPr>
        <p:spPr>
          <a:xfrm>
            <a:off x="7452320" y="2924944"/>
            <a:ext cx="1572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 err="1"/>
              <a:t>z</a:t>
            </a:r>
            <a:r>
              <a:rPr lang="sl-SI" sz="2400" b="1" dirty="0" err="1" smtClean="0"/>
              <a:t>wei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Äpfel</a:t>
            </a:r>
            <a:r>
              <a:rPr lang="sl-SI" sz="2400" b="1" dirty="0" smtClean="0"/>
              <a:t> </a:t>
            </a:r>
            <a:endParaRPr lang="sl-SI" sz="2400" b="1" dirty="0"/>
          </a:p>
        </p:txBody>
      </p:sp>
      <p:sp>
        <p:nvSpPr>
          <p:cNvPr id="9" name="Pravokotnik 8"/>
          <p:cNvSpPr/>
          <p:nvPr/>
        </p:nvSpPr>
        <p:spPr>
          <a:xfrm>
            <a:off x="5773064" y="1243353"/>
            <a:ext cx="26691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 err="1"/>
              <a:t>e</a:t>
            </a:r>
            <a:r>
              <a:rPr lang="sl-SI" sz="2400" b="1" dirty="0" err="1" smtClean="0"/>
              <a:t>ine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Schale</a:t>
            </a:r>
            <a:r>
              <a:rPr lang="sl-SI" sz="2400" b="1" dirty="0" smtClean="0"/>
              <a:t> </a:t>
            </a:r>
          </a:p>
          <a:p>
            <a:r>
              <a:rPr lang="sl-SI" sz="2400" b="1" dirty="0" err="1" smtClean="0"/>
              <a:t>gemahlenen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Mohn</a:t>
            </a:r>
            <a:r>
              <a:rPr lang="sl-SI" sz="2400" b="1" dirty="0" smtClean="0"/>
              <a:t> </a:t>
            </a:r>
            <a:endParaRPr lang="sl-SI" sz="2400" b="1" dirty="0"/>
          </a:p>
        </p:txBody>
      </p:sp>
      <p:sp>
        <p:nvSpPr>
          <p:cNvPr id="10" name="Pravokotnik 9"/>
          <p:cNvSpPr/>
          <p:nvPr/>
        </p:nvSpPr>
        <p:spPr>
          <a:xfrm>
            <a:off x="4572000" y="3613666"/>
            <a:ext cx="1298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 err="1"/>
              <a:t>d</a:t>
            </a:r>
            <a:r>
              <a:rPr lang="sl-SI" sz="2400" b="1" dirty="0" err="1" smtClean="0"/>
              <a:t>rei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Eier</a:t>
            </a:r>
            <a:r>
              <a:rPr lang="sl-SI" b="1" dirty="0" smtClean="0"/>
              <a:t> </a:t>
            </a:r>
            <a:endParaRPr lang="sl-SI" b="1" dirty="0"/>
          </a:p>
        </p:txBody>
      </p:sp>
      <p:sp>
        <p:nvSpPr>
          <p:cNvPr id="11" name="Pravokotnik 10"/>
          <p:cNvSpPr/>
          <p:nvPr/>
        </p:nvSpPr>
        <p:spPr>
          <a:xfrm>
            <a:off x="4544512" y="5628149"/>
            <a:ext cx="19317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 err="1"/>
              <a:t>e</a:t>
            </a:r>
            <a:r>
              <a:rPr lang="sl-SI" sz="2400" b="1" dirty="0" err="1" smtClean="0"/>
              <a:t>ine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Packung</a:t>
            </a:r>
            <a:r>
              <a:rPr lang="sl-SI" sz="2400" b="1" dirty="0" smtClean="0"/>
              <a:t> </a:t>
            </a:r>
          </a:p>
          <a:p>
            <a:r>
              <a:rPr lang="sl-SI" sz="2400" b="1" dirty="0" err="1" smtClean="0"/>
              <a:t>Backpulver</a:t>
            </a:r>
            <a:r>
              <a:rPr lang="sl-SI" sz="2400" b="1" dirty="0" smtClean="0"/>
              <a:t> 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85206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_05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225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avokotnik 2"/>
          <p:cNvSpPr/>
          <p:nvPr/>
        </p:nvSpPr>
        <p:spPr>
          <a:xfrm>
            <a:off x="323528" y="116632"/>
            <a:ext cx="8244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6000" b="1" dirty="0" err="1"/>
              <a:t>Ich</a:t>
            </a:r>
            <a:r>
              <a:rPr lang="sl-SI" sz="6000" b="1" dirty="0"/>
              <a:t> </a:t>
            </a:r>
            <a:r>
              <a:rPr lang="sl-SI" sz="6000" b="1" dirty="0" smtClean="0"/>
              <a:t>lege </a:t>
            </a:r>
            <a:r>
              <a:rPr lang="sl-SI" sz="6000" b="1" dirty="0" err="1" smtClean="0"/>
              <a:t>das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Blech</a:t>
            </a:r>
            <a:r>
              <a:rPr lang="sl-SI" sz="6000" b="1" dirty="0" smtClean="0"/>
              <a:t> mit </a:t>
            </a:r>
          </a:p>
          <a:p>
            <a:r>
              <a:rPr lang="sl-SI" sz="6000" b="1" dirty="0" err="1" smtClean="0"/>
              <a:t>Backpapier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aus</a:t>
            </a:r>
            <a:r>
              <a:rPr lang="sl-SI" sz="6000" b="1" dirty="0" smtClean="0"/>
              <a:t>. </a:t>
            </a:r>
            <a:endParaRPr lang="sl-SI" sz="6000" b="1" dirty="0"/>
          </a:p>
        </p:txBody>
      </p:sp>
    </p:spTree>
    <p:extLst>
      <p:ext uri="{BB962C8B-B14F-4D97-AF65-F5344CB8AC3E}">
        <p14:creationId xmlns:p14="http://schemas.microsoft.com/office/powerpoint/2010/main" val="130780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_05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225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avokotnik 2"/>
          <p:cNvSpPr/>
          <p:nvPr/>
        </p:nvSpPr>
        <p:spPr>
          <a:xfrm>
            <a:off x="1025670" y="188640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6000" b="1" dirty="0" err="1" smtClean="0"/>
              <a:t>Eier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und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Staubzucker</a:t>
            </a:r>
            <a:r>
              <a:rPr lang="sl-SI" sz="6000" b="1" dirty="0" smtClean="0"/>
              <a:t>  </a:t>
            </a:r>
            <a:r>
              <a:rPr lang="sl-SI" sz="6000" b="1" dirty="0" err="1" smtClean="0"/>
              <a:t>schaumig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rühren</a:t>
            </a:r>
            <a:r>
              <a:rPr lang="sl-SI" sz="6000" b="1" dirty="0" smtClean="0"/>
              <a:t>.</a:t>
            </a:r>
            <a:endParaRPr lang="sl-SI" sz="6000" b="1" dirty="0"/>
          </a:p>
        </p:txBody>
      </p:sp>
    </p:spTree>
    <p:extLst>
      <p:ext uri="{BB962C8B-B14F-4D97-AF65-F5344CB8AC3E}">
        <p14:creationId xmlns:p14="http://schemas.microsoft.com/office/powerpoint/2010/main" val="337049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_05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225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avokotnik 2"/>
          <p:cNvSpPr/>
          <p:nvPr/>
        </p:nvSpPr>
        <p:spPr>
          <a:xfrm>
            <a:off x="323528" y="188640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6000" b="1" dirty="0" err="1"/>
              <a:t>Ich</a:t>
            </a:r>
            <a:r>
              <a:rPr lang="sl-SI" sz="6000" b="1" dirty="0"/>
              <a:t> </a:t>
            </a:r>
            <a:r>
              <a:rPr lang="sl-SI" sz="6000" b="1" dirty="0" err="1" smtClean="0"/>
              <a:t>gebe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Mehl</a:t>
            </a:r>
            <a:r>
              <a:rPr lang="sl-SI" sz="6000" b="1" dirty="0" smtClean="0"/>
              <a:t>, </a:t>
            </a:r>
            <a:r>
              <a:rPr lang="sl-SI" sz="6000" b="1" dirty="0" err="1" smtClean="0"/>
              <a:t>Backpulver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und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Milch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dazu</a:t>
            </a:r>
            <a:r>
              <a:rPr lang="sl-SI" sz="6000" b="1" dirty="0" smtClean="0"/>
              <a:t>.</a:t>
            </a:r>
            <a:endParaRPr lang="sl-SI" sz="6000" b="1" dirty="0"/>
          </a:p>
        </p:txBody>
      </p:sp>
    </p:spTree>
    <p:extLst>
      <p:ext uri="{BB962C8B-B14F-4D97-AF65-F5344CB8AC3E}">
        <p14:creationId xmlns:p14="http://schemas.microsoft.com/office/powerpoint/2010/main" val="95001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_05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225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avokotnik 2"/>
          <p:cNvSpPr/>
          <p:nvPr/>
        </p:nvSpPr>
        <p:spPr>
          <a:xfrm>
            <a:off x="683568" y="116632"/>
            <a:ext cx="69127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6000" b="1" dirty="0" err="1"/>
              <a:t>Ich</a:t>
            </a:r>
            <a:r>
              <a:rPr lang="sl-SI" sz="6000" b="1" dirty="0"/>
              <a:t> </a:t>
            </a:r>
            <a:r>
              <a:rPr lang="sl-SI" sz="6000" b="1" dirty="0" err="1" smtClean="0"/>
              <a:t>gebe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Mohn</a:t>
            </a:r>
            <a:r>
              <a:rPr lang="sl-SI" sz="6000" b="1" dirty="0" smtClean="0"/>
              <a:t> </a:t>
            </a:r>
            <a:r>
              <a:rPr lang="sl-SI" sz="6000" b="1" dirty="0" err="1" smtClean="0"/>
              <a:t>dazu</a:t>
            </a:r>
            <a:r>
              <a:rPr lang="sl-SI" sz="6000" b="1" dirty="0" smtClean="0"/>
              <a:t>.</a:t>
            </a:r>
            <a:endParaRPr lang="sl-SI" sz="6000" b="1" dirty="0"/>
          </a:p>
        </p:txBody>
      </p:sp>
    </p:spTree>
    <p:extLst>
      <p:ext uri="{BB962C8B-B14F-4D97-AF65-F5344CB8AC3E}">
        <p14:creationId xmlns:p14="http://schemas.microsoft.com/office/powerpoint/2010/main" val="240918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182</Words>
  <Application>Microsoft Office PowerPoint</Application>
  <PresentationFormat>Diaprojekcija na zaslonu (4:3)</PresentationFormat>
  <Paragraphs>50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20</vt:i4>
      </vt:variant>
    </vt:vector>
  </HeadingPairs>
  <TitlesOfParts>
    <vt:vector size="21" baseType="lpstr">
      <vt:lpstr>Officeova tema</vt:lpstr>
      <vt:lpstr>PowerPointova predstavitev</vt:lpstr>
      <vt:lpstr>Ich brauche: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s fotografijami</dc:title>
  <dc:creator>User</dc:creator>
  <cp:lastModifiedBy>User</cp:lastModifiedBy>
  <cp:revision>9</cp:revision>
  <dcterms:created xsi:type="dcterms:W3CDTF">2016-10-02T09:58:17Z</dcterms:created>
  <dcterms:modified xsi:type="dcterms:W3CDTF">2016-10-02T12:58:49Z</dcterms:modified>
</cp:coreProperties>
</file>