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97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438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3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9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588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873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5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69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118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08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136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26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5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96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71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449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C6FD06-3076-4033-88C8-4E0AFFF56986}" type="datetimeFigureOut">
              <a:rPr lang="sl-SI" smtClean="0"/>
              <a:t>2. 11. 2018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32A5D0-406F-4C42-9A1B-FBB4D7CFD0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600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000" dirty="0"/>
              <a:t>SCHOKOTORTE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04830" y="3812111"/>
            <a:ext cx="2701637" cy="714893"/>
          </a:xfrm>
        </p:spPr>
        <p:txBody>
          <a:bodyPr>
            <a:normAutofit/>
          </a:bodyPr>
          <a:lstStyle/>
          <a:p>
            <a:r>
              <a:rPr lang="sl-SI" sz="2400" dirty="0"/>
              <a:t>QUELLE:</a:t>
            </a:r>
          </a:p>
        </p:txBody>
      </p:sp>
      <p:pic>
        <p:nvPicPr>
          <p:cNvPr id="1028" name="Picture 4" descr="Rezultat iskanja slik za MARINAS TA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32" y="3599411"/>
            <a:ext cx="2957436" cy="166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DCFE75CE-6DC0-4992-B1A1-602B5B9999B9}"/>
              </a:ext>
            </a:extLst>
          </p:cNvPr>
          <p:cNvSpPr/>
          <p:nvPr/>
        </p:nvSpPr>
        <p:spPr>
          <a:xfrm>
            <a:off x="2992304" y="4804687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/>
              <a:t>Špela Berden, 7.c:</a:t>
            </a:r>
          </a:p>
        </p:txBody>
      </p:sp>
    </p:spTree>
    <p:extLst>
      <p:ext uri="{BB962C8B-B14F-4D97-AF65-F5344CB8AC3E}">
        <p14:creationId xmlns:p14="http://schemas.microsoft.com/office/powerpoint/2010/main" val="42531021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7200" dirty="0" err="1"/>
              <a:t>Für</a:t>
            </a:r>
            <a:r>
              <a:rPr lang="sl-SI" sz="7200" dirty="0"/>
              <a:t> </a:t>
            </a:r>
            <a:r>
              <a:rPr lang="sl-SI" sz="7200" dirty="0" err="1"/>
              <a:t>das</a:t>
            </a:r>
            <a:r>
              <a:rPr lang="sl-SI" sz="7200" dirty="0"/>
              <a:t> </a:t>
            </a:r>
            <a:r>
              <a:rPr lang="sl-SI" sz="7200" dirty="0" err="1"/>
              <a:t>Biskuit</a:t>
            </a:r>
            <a:r>
              <a:rPr lang="sl-SI" sz="7200" dirty="0"/>
              <a:t> </a:t>
            </a:r>
            <a:r>
              <a:rPr lang="sl-SI" sz="7200" dirty="0" err="1"/>
              <a:t>brauche</a:t>
            </a:r>
            <a:r>
              <a:rPr lang="sl-SI" sz="7200" dirty="0"/>
              <a:t> </a:t>
            </a:r>
            <a:r>
              <a:rPr lang="sl-SI" sz="7200" dirty="0" err="1"/>
              <a:t>ich</a:t>
            </a:r>
            <a:r>
              <a:rPr lang="sl-SI" sz="7200" dirty="0"/>
              <a:t>: 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idx="1"/>
          </p:nvPr>
        </p:nvSpPr>
        <p:spPr>
          <a:xfrm>
            <a:off x="1295400" y="2658532"/>
            <a:ext cx="4718304" cy="350951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>
          <a:xfrm>
            <a:off x="1295400" y="2658533"/>
            <a:ext cx="4718304" cy="3217335"/>
          </a:xfrm>
        </p:spPr>
        <p:txBody>
          <a:bodyPr/>
          <a:lstStyle/>
          <a:p>
            <a:r>
              <a:rPr lang="sl-SI" dirty="0" err="1"/>
              <a:t>einen</a:t>
            </a:r>
            <a:r>
              <a:rPr lang="sl-SI" dirty="0"/>
              <a:t> </a:t>
            </a:r>
            <a:r>
              <a:rPr lang="sl-SI" dirty="0" err="1"/>
              <a:t>Handmixer</a:t>
            </a:r>
            <a:endParaRPr lang="sl-SI" dirty="0"/>
          </a:p>
          <a:p>
            <a:r>
              <a:rPr lang="sl-SI" dirty="0"/>
              <a:t>5 </a:t>
            </a:r>
            <a:r>
              <a:rPr lang="sl-SI" dirty="0" err="1"/>
              <a:t>Eier</a:t>
            </a:r>
            <a:endParaRPr lang="sl-SI" dirty="0"/>
          </a:p>
          <a:p>
            <a:r>
              <a:rPr lang="sl-SI" dirty="0"/>
              <a:t>2 </a:t>
            </a:r>
            <a:r>
              <a:rPr lang="sl-SI" dirty="0" err="1"/>
              <a:t>Esslöffel</a:t>
            </a:r>
            <a:r>
              <a:rPr lang="sl-SI" dirty="0"/>
              <a:t> Kakao</a:t>
            </a:r>
          </a:p>
          <a:p>
            <a:r>
              <a:rPr lang="sl-SI" dirty="0"/>
              <a:t>¼ Liter </a:t>
            </a:r>
            <a:r>
              <a:rPr lang="sl-SI" dirty="0" err="1"/>
              <a:t>Öl</a:t>
            </a:r>
            <a:endParaRPr lang="sl-SI" dirty="0"/>
          </a:p>
          <a:p>
            <a:r>
              <a:rPr lang="sl-SI" dirty="0"/>
              <a:t>3 </a:t>
            </a:r>
            <a:r>
              <a:rPr lang="sl-SI" dirty="0" err="1"/>
              <a:t>Esslöffel</a:t>
            </a:r>
            <a:r>
              <a:rPr lang="sl-SI" dirty="0"/>
              <a:t> </a:t>
            </a:r>
            <a:r>
              <a:rPr lang="sl-SI" dirty="0" err="1"/>
              <a:t>Mehl</a:t>
            </a:r>
            <a:endParaRPr lang="sl-SI" dirty="0"/>
          </a:p>
          <a:p>
            <a:r>
              <a:rPr lang="sl-SI" dirty="0"/>
              <a:t>5 </a:t>
            </a:r>
            <a:r>
              <a:rPr lang="sl-SI" dirty="0" err="1"/>
              <a:t>Esslöffel</a:t>
            </a:r>
            <a:r>
              <a:rPr lang="sl-SI" dirty="0"/>
              <a:t> </a:t>
            </a:r>
            <a:r>
              <a:rPr lang="sl-SI" dirty="0" err="1"/>
              <a:t>Zucker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0" y="2338922"/>
            <a:ext cx="4715928" cy="3536946"/>
          </a:xfrm>
        </p:spPr>
      </p:pic>
    </p:spTree>
    <p:extLst>
      <p:ext uri="{BB962C8B-B14F-4D97-AF65-F5344CB8AC3E}">
        <p14:creationId xmlns:p14="http://schemas.microsoft.com/office/powerpoint/2010/main" val="99514500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7200" dirty="0" err="1"/>
              <a:t>Alles</a:t>
            </a:r>
            <a:r>
              <a:rPr lang="sl-SI" sz="7200" dirty="0"/>
              <a:t> </a:t>
            </a:r>
            <a:r>
              <a:rPr lang="sl-SI" sz="7200" dirty="0" err="1"/>
              <a:t>schaumig</a:t>
            </a:r>
            <a:r>
              <a:rPr lang="sl-SI" sz="7200" dirty="0"/>
              <a:t> </a:t>
            </a:r>
            <a:r>
              <a:rPr lang="sl-SI" sz="7200" dirty="0" err="1"/>
              <a:t>rühren</a:t>
            </a:r>
            <a:r>
              <a:rPr lang="sl-SI" sz="7200" dirty="0"/>
              <a:t>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4319" y="2824828"/>
            <a:ext cx="3735185" cy="2959331"/>
          </a:xfrm>
        </p:spPr>
      </p:pic>
    </p:spTree>
    <p:extLst>
      <p:ext uri="{BB962C8B-B14F-4D97-AF65-F5344CB8AC3E}">
        <p14:creationId xmlns:p14="http://schemas.microsoft.com/office/powerpoint/2010/main" val="32219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8853" y="982133"/>
            <a:ext cx="10214293" cy="1303867"/>
          </a:xfrm>
        </p:spPr>
        <p:txBody>
          <a:bodyPr>
            <a:normAutofit fontScale="90000"/>
          </a:bodyPr>
          <a:lstStyle/>
          <a:p>
            <a:r>
              <a:rPr lang="sl-SI" sz="7200" dirty="0"/>
              <a:t>Die </a:t>
            </a:r>
            <a:r>
              <a:rPr lang="sl-SI" sz="7200" dirty="0" err="1"/>
              <a:t>Masse</a:t>
            </a:r>
            <a:r>
              <a:rPr lang="sl-SI" sz="7200" dirty="0"/>
              <a:t> </a:t>
            </a:r>
            <a:r>
              <a:rPr lang="sl-SI" sz="7200" dirty="0" err="1"/>
              <a:t>im</a:t>
            </a:r>
            <a:r>
              <a:rPr lang="sl-SI" sz="7200" dirty="0"/>
              <a:t> </a:t>
            </a:r>
            <a:r>
              <a:rPr lang="sl-SI" sz="7200" dirty="0" err="1"/>
              <a:t>Blech</a:t>
            </a:r>
            <a:r>
              <a:rPr lang="sl-SI" sz="7200" dirty="0"/>
              <a:t> </a:t>
            </a:r>
            <a:r>
              <a:rPr lang="sl-SI" sz="7200" dirty="0" err="1"/>
              <a:t>verteilen</a:t>
            </a:r>
            <a:r>
              <a:rPr lang="sl-SI" sz="7200" dirty="0"/>
              <a:t>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96" y="2285999"/>
            <a:ext cx="3237253" cy="3874607"/>
          </a:xfrm>
        </p:spPr>
      </p:pic>
    </p:spTree>
    <p:extLst>
      <p:ext uri="{BB962C8B-B14F-4D97-AF65-F5344CB8AC3E}">
        <p14:creationId xmlns:p14="http://schemas.microsoft.com/office/powerpoint/2010/main" val="231394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7200" dirty="0"/>
              <a:t>Bei </a:t>
            </a:r>
            <a:r>
              <a:rPr lang="sl-SI" sz="7200" dirty="0" err="1"/>
              <a:t>vorgeheiztem</a:t>
            </a:r>
            <a:r>
              <a:rPr lang="sl-SI" sz="7200" dirty="0"/>
              <a:t> </a:t>
            </a:r>
            <a:r>
              <a:rPr lang="sl-SI" sz="7200" dirty="0" err="1"/>
              <a:t>Ofen</a:t>
            </a:r>
            <a:r>
              <a:rPr lang="sl-SI" sz="7200" dirty="0"/>
              <a:t> </a:t>
            </a:r>
            <a:r>
              <a:rPr lang="sl-SI" sz="7200" dirty="0" err="1"/>
              <a:t>auf</a:t>
            </a:r>
            <a:r>
              <a:rPr lang="sl-SI" sz="7200" dirty="0"/>
              <a:t> 180° 20 Minuten </a:t>
            </a:r>
            <a:r>
              <a:rPr lang="sl-SI" sz="7200" dirty="0" err="1"/>
              <a:t>backen</a:t>
            </a:r>
            <a:r>
              <a:rPr lang="sl-SI" sz="7200" dirty="0"/>
              <a:t>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8954" y="2848045"/>
            <a:ext cx="3351195" cy="2851265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08" y="2473452"/>
            <a:ext cx="4800598" cy="3600449"/>
          </a:xfrm>
        </p:spPr>
      </p:pic>
    </p:spTree>
    <p:extLst>
      <p:ext uri="{BB962C8B-B14F-4D97-AF65-F5344CB8AC3E}">
        <p14:creationId xmlns:p14="http://schemas.microsoft.com/office/powerpoint/2010/main" val="7453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955" y="982132"/>
            <a:ext cx="10679184" cy="1303867"/>
          </a:xfrm>
        </p:spPr>
        <p:txBody>
          <a:bodyPr>
            <a:normAutofit fontScale="90000"/>
          </a:bodyPr>
          <a:lstStyle/>
          <a:p>
            <a:r>
              <a:rPr lang="sl-SI" sz="7200" dirty="0" err="1"/>
              <a:t>Das</a:t>
            </a:r>
            <a:r>
              <a:rPr lang="sl-SI" sz="7200" dirty="0"/>
              <a:t> </a:t>
            </a:r>
            <a:r>
              <a:rPr lang="sl-SI" sz="7200" dirty="0" err="1"/>
              <a:t>gebackene</a:t>
            </a:r>
            <a:r>
              <a:rPr lang="sl-SI" sz="7200" dirty="0"/>
              <a:t> </a:t>
            </a:r>
            <a:r>
              <a:rPr lang="sl-SI" sz="7200" dirty="0" err="1"/>
              <a:t>Biskuit</a:t>
            </a:r>
            <a:r>
              <a:rPr lang="sl-SI" sz="7200" dirty="0"/>
              <a:t> in </a:t>
            </a:r>
            <a:r>
              <a:rPr lang="sl-SI" sz="7200" dirty="0" err="1"/>
              <a:t>vier</a:t>
            </a:r>
            <a:r>
              <a:rPr lang="sl-SI" sz="7200" dirty="0"/>
              <a:t> </a:t>
            </a:r>
            <a:r>
              <a:rPr lang="sl-SI" sz="7200" dirty="0" err="1"/>
              <a:t>Scheiben</a:t>
            </a:r>
            <a:r>
              <a:rPr lang="sl-SI" sz="7200" dirty="0"/>
              <a:t> </a:t>
            </a:r>
            <a:r>
              <a:rPr lang="sl-SI" sz="7200" dirty="0" err="1"/>
              <a:t>schneiden</a:t>
            </a:r>
            <a:r>
              <a:rPr lang="sl-SI" sz="7200" dirty="0"/>
              <a:t>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35" y="2456377"/>
            <a:ext cx="3067396" cy="3743841"/>
          </a:xfrm>
        </p:spPr>
      </p:pic>
    </p:spTree>
    <p:extLst>
      <p:ext uri="{BB962C8B-B14F-4D97-AF65-F5344CB8AC3E}">
        <p14:creationId xmlns:p14="http://schemas.microsoft.com/office/powerpoint/2010/main" val="32808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80072" y="96550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sl-SI" sz="7200" dirty="0" err="1"/>
              <a:t>Pudding</a:t>
            </a:r>
            <a:r>
              <a:rPr lang="sl-SI" sz="7200" dirty="0"/>
              <a:t>, </a:t>
            </a:r>
            <a:r>
              <a:rPr lang="sl-SI" sz="7200" dirty="0" err="1"/>
              <a:t>Nutella</a:t>
            </a:r>
            <a:r>
              <a:rPr lang="sl-SI" sz="7200" dirty="0"/>
              <a:t> </a:t>
            </a:r>
            <a:r>
              <a:rPr lang="sl-SI" sz="7200" dirty="0" err="1"/>
              <a:t>und</a:t>
            </a:r>
            <a:r>
              <a:rPr lang="sl-SI" sz="7200" dirty="0"/>
              <a:t> Margarine </a:t>
            </a:r>
            <a:r>
              <a:rPr lang="sl-SI" sz="7200" dirty="0" err="1"/>
              <a:t>verrühren</a:t>
            </a:r>
            <a:r>
              <a:rPr lang="sl-SI" sz="7200" dirty="0"/>
              <a:t>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2553656"/>
            <a:ext cx="5102754" cy="3827066"/>
          </a:xfrm>
        </p:spPr>
      </p:pic>
    </p:spTree>
    <p:extLst>
      <p:ext uri="{BB962C8B-B14F-4D97-AF65-F5344CB8AC3E}">
        <p14:creationId xmlns:p14="http://schemas.microsoft.com/office/powerpoint/2010/main" val="837906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7200" dirty="0"/>
              <a:t>Die Kreme </a:t>
            </a:r>
            <a:r>
              <a:rPr lang="sl-SI" sz="7200" dirty="0" err="1"/>
              <a:t>auf</a:t>
            </a:r>
            <a:r>
              <a:rPr lang="sl-SI" sz="7200" dirty="0"/>
              <a:t> den </a:t>
            </a:r>
            <a:r>
              <a:rPr lang="sl-SI" sz="7200" dirty="0" err="1"/>
              <a:t>Tortenboden</a:t>
            </a:r>
            <a:r>
              <a:rPr lang="sl-SI" sz="7200" dirty="0"/>
              <a:t> </a:t>
            </a:r>
            <a:r>
              <a:rPr lang="sl-SI" sz="7200" dirty="0" err="1"/>
              <a:t>streichen</a:t>
            </a:r>
            <a:r>
              <a:rPr lang="sl-SI" sz="7200" dirty="0"/>
              <a:t>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95" y="2412764"/>
            <a:ext cx="4617470" cy="3463103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0090717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7200" dirty="0"/>
              <a:t>Den </a:t>
            </a:r>
            <a:r>
              <a:rPr lang="sl-SI" sz="7200" dirty="0" err="1"/>
              <a:t>Tortenrand</a:t>
            </a:r>
            <a:r>
              <a:rPr lang="sl-SI" sz="7200" dirty="0"/>
              <a:t> mit </a:t>
            </a:r>
            <a:r>
              <a:rPr lang="sl-SI" sz="7200" dirty="0" err="1"/>
              <a:t>einem</a:t>
            </a:r>
            <a:r>
              <a:rPr lang="sl-SI" sz="7200" dirty="0"/>
              <a:t> </a:t>
            </a:r>
            <a:r>
              <a:rPr lang="sl-SI" sz="7200" dirty="0" err="1"/>
              <a:t>Messer</a:t>
            </a:r>
            <a:r>
              <a:rPr lang="sl-SI" sz="7200" dirty="0"/>
              <a:t> </a:t>
            </a:r>
            <a:r>
              <a:rPr lang="sl-SI" sz="7200" dirty="0" err="1"/>
              <a:t>glattstreichen</a:t>
            </a:r>
            <a:r>
              <a:rPr lang="sl-SI" sz="7200" dirty="0"/>
              <a:t>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88" y="2538520"/>
            <a:ext cx="4637114" cy="3477836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18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172348" cy="1303867"/>
          </a:xfrm>
        </p:spPr>
        <p:txBody>
          <a:bodyPr>
            <a:normAutofit fontScale="90000"/>
          </a:bodyPr>
          <a:lstStyle/>
          <a:p>
            <a:r>
              <a:rPr lang="sl-SI" sz="7200" dirty="0"/>
              <a:t>Die </a:t>
            </a:r>
            <a:r>
              <a:rPr lang="sl-SI" sz="7200" dirty="0" err="1"/>
              <a:t>Schokoladentorte</a:t>
            </a:r>
            <a:r>
              <a:rPr lang="sl-SI" sz="7200" dirty="0"/>
              <a:t> mit „Dekor </a:t>
            </a:r>
            <a:r>
              <a:rPr lang="sl-SI" sz="7200" dirty="0" err="1"/>
              <a:t>Fondant</a:t>
            </a:r>
            <a:r>
              <a:rPr lang="sl-SI" sz="7200" dirty="0"/>
              <a:t>“ </a:t>
            </a:r>
            <a:r>
              <a:rPr lang="sl-SI" sz="7200" dirty="0" err="1"/>
              <a:t>dekorieren</a:t>
            </a:r>
            <a:r>
              <a:rPr lang="sl-SI" sz="7200" dirty="0"/>
              <a:t>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34" y="2735368"/>
            <a:ext cx="4459528" cy="3344646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013704" y="3243262"/>
            <a:ext cx="4885270" cy="263260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97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7200" dirty="0" err="1"/>
              <a:t>Fertig</a:t>
            </a:r>
            <a:r>
              <a:rPr lang="sl-SI" sz="7200" dirty="0"/>
              <a:t>! </a:t>
            </a:r>
            <a:r>
              <a:rPr lang="sl-SI" sz="7200" dirty="0" err="1"/>
              <a:t>Guten</a:t>
            </a:r>
            <a:r>
              <a:rPr lang="sl-SI" sz="7200" dirty="0"/>
              <a:t> </a:t>
            </a:r>
            <a:r>
              <a:rPr lang="sl-SI" sz="7200" dirty="0" err="1"/>
              <a:t>Appetit</a:t>
            </a:r>
            <a:r>
              <a:rPr lang="sl-SI" sz="7200" dirty="0"/>
              <a:t>!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Rezultat iskanja slik za Guten Appet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60" y="2226401"/>
            <a:ext cx="7401616" cy="414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87089" y="990445"/>
            <a:ext cx="9601196" cy="5094471"/>
          </a:xfrm>
        </p:spPr>
        <p:txBody>
          <a:bodyPr>
            <a:normAutofit/>
          </a:bodyPr>
          <a:lstStyle/>
          <a:p>
            <a:r>
              <a:rPr lang="sl-SI" sz="9600" dirty="0" err="1"/>
              <a:t>Ich</a:t>
            </a:r>
            <a:r>
              <a:rPr lang="sl-SI" sz="9600" dirty="0"/>
              <a:t> </a:t>
            </a:r>
            <a:r>
              <a:rPr lang="sl-SI" sz="9600" dirty="0" err="1"/>
              <a:t>brauche</a:t>
            </a:r>
            <a:r>
              <a:rPr lang="sl-SI" sz="9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15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7200" dirty="0" err="1"/>
              <a:t>Für</a:t>
            </a:r>
            <a:r>
              <a:rPr lang="sl-SI" sz="7200" dirty="0"/>
              <a:t> die Kreme:</a:t>
            </a:r>
          </a:p>
        </p:txBody>
      </p:sp>
      <p:sp>
        <p:nvSpPr>
          <p:cNvPr id="8" name="Označba mesta besedila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vsebine 8"/>
          <p:cNvSpPr>
            <a:spLocks noGrp="1"/>
          </p:cNvSpPr>
          <p:nvPr>
            <p:ph sz="half" idx="2"/>
          </p:nvPr>
        </p:nvSpPr>
        <p:spPr>
          <a:xfrm>
            <a:off x="1295400" y="2651338"/>
            <a:ext cx="4718304" cy="3224529"/>
          </a:xfrm>
        </p:spPr>
        <p:txBody>
          <a:bodyPr>
            <a:normAutofit fontScale="92500" lnSpcReduction="10000"/>
          </a:bodyPr>
          <a:lstStyle/>
          <a:p>
            <a:r>
              <a:rPr lang="sl-SI" dirty="0" err="1"/>
              <a:t>Schokolade</a:t>
            </a:r>
            <a:endParaRPr lang="sl-SI" dirty="0"/>
          </a:p>
          <a:p>
            <a:r>
              <a:rPr lang="sl-SI" dirty="0" err="1"/>
              <a:t>eine</a:t>
            </a:r>
            <a:r>
              <a:rPr lang="sl-SI" dirty="0"/>
              <a:t> Schüssel</a:t>
            </a:r>
          </a:p>
          <a:p>
            <a:r>
              <a:rPr lang="sl-SI" dirty="0"/>
              <a:t>1 Liter </a:t>
            </a:r>
            <a:r>
              <a:rPr lang="sl-SI" dirty="0" err="1"/>
              <a:t>Milch</a:t>
            </a:r>
            <a:endParaRPr lang="sl-SI" dirty="0"/>
          </a:p>
          <a:p>
            <a:r>
              <a:rPr lang="sl-SI" dirty="0"/>
              <a:t>3 </a:t>
            </a:r>
            <a:r>
              <a:rPr lang="sl-SI" dirty="0" err="1"/>
              <a:t>Esslöffel</a:t>
            </a:r>
            <a:r>
              <a:rPr lang="sl-SI" dirty="0"/>
              <a:t> </a:t>
            </a:r>
            <a:r>
              <a:rPr lang="sl-SI" dirty="0" err="1"/>
              <a:t>Zucker</a:t>
            </a:r>
            <a:endParaRPr lang="sl-SI" dirty="0"/>
          </a:p>
          <a:p>
            <a:r>
              <a:rPr lang="sl-SI" dirty="0"/>
              <a:t>3 </a:t>
            </a:r>
            <a:r>
              <a:rPr lang="sl-SI" dirty="0" err="1"/>
              <a:t>Schokoladepudding</a:t>
            </a:r>
            <a:endParaRPr lang="sl-SI" dirty="0"/>
          </a:p>
          <a:p>
            <a:r>
              <a:rPr lang="sl-SI" dirty="0" err="1"/>
              <a:t>Einen</a:t>
            </a:r>
            <a:r>
              <a:rPr lang="sl-SI" dirty="0"/>
              <a:t> </a:t>
            </a:r>
            <a:r>
              <a:rPr lang="sl-SI" dirty="0" err="1"/>
              <a:t>Topf</a:t>
            </a:r>
            <a:endParaRPr lang="sl-SI" dirty="0"/>
          </a:p>
          <a:p>
            <a:r>
              <a:rPr lang="sl-SI" dirty="0" err="1"/>
              <a:t>Ein</a:t>
            </a:r>
            <a:r>
              <a:rPr lang="sl-SI" dirty="0"/>
              <a:t> </a:t>
            </a:r>
            <a:r>
              <a:rPr lang="sl-SI" dirty="0" err="1"/>
              <a:t>Herd</a:t>
            </a: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0" name="Označba mesta besedila 9"/>
          <p:cNvSpPr>
            <a:spLocks noGrp="1"/>
          </p:cNvSpPr>
          <p:nvPr>
            <p:ph type="body" sz="quarter" idx="3"/>
          </p:nvPr>
        </p:nvSpPr>
        <p:spPr>
          <a:xfrm>
            <a:off x="6280422" y="2550468"/>
            <a:ext cx="4718304" cy="576262"/>
          </a:xfrm>
        </p:spPr>
        <p:txBody>
          <a:bodyPr/>
          <a:lstStyle/>
          <a:p>
            <a:endParaRPr lang="sl-SI"/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00058" y="2651338"/>
            <a:ext cx="4298667" cy="32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46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4341" y="982132"/>
            <a:ext cx="10830187" cy="1303867"/>
          </a:xfrm>
        </p:spPr>
        <p:txBody>
          <a:bodyPr>
            <a:noAutofit/>
          </a:bodyPr>
          <a:lstStyle/>
          <a:p>
            <a:r>
              <a:rPr lang="sl-SI" sz="7200" dirty="0" err="1"/>
              <a:t>Ich</a:t>
            </a:r>
            <a:r>
              <a:rPr lang="sl-SI" sz="7200" dirty="0"/>
              <a:t> </a:t>
            </a:r>
            <a:r>
              <a:rPr lang="sl-SI" sz="7200" dirty="0" err="1"/>
              <a:t>gebe</a:t>
            </a:r>
            <a:r>
              <a:rPr lang="sl-SI" sz="7200" dirty="0"/>
              <a:t> </a:t>
            </a:r>
            <a:r>
              <a:rPr lang="sl-SI" sz="7200" dirty="0" err="1"/>
              <a:t>Milch</a:t>
            </a:r>
            <a:r>
              <a:rPr lang="sl-SI" sz="7200" dirty="0"/>
              <a:t> in den </a:t>
            </a:r>
            <a:r>
              <a:rPr lang="sl-SI" sz="7200" dirty="0" err="1"/>
              <a:t>Topf</a:t>
            </a:r>
            <a:r>
              <a:rPr lang="sl-SI" sz="7200" dirty="0"/>
              <a:t>…</a:t>
            </a: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3825" y="2710875"/>
            <a:ext cx="3768437" cy="327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0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7200" dirty="0"/>
              <a:t>…</a:t>
            </a:r>
            <a:r>
              <a:rPr lang="sl-SI" sz="7200" dirty="0" err="1"/>
              <a:t>und</a:t>
            </a:r>
            <a:r>
              <a:rPr lang="sl-SI" sz="7200" dirty="0"/>
              <a:t> </a:t>
            </a:r>
            <a:r>
              <a:rPr lang="sl-SI" sz="7200" dirty="0" err="1"/>
              <a:t>dazu</a:t>
            </a:r>
            <a:r>
              <a:rPr lang="sl-SI" sz="7200" dirty="0"/>
              <a:t> 3 </a:t>
            </a:r>
            <a:r>
              <a:rPr lang="sl-SI" sz="7200" dirty="0" err="1"/>
              <a:t>Löffel</a:t>
            </a:r>
            <a:r>
              <a:rPr lang="sl-SI" sz="7200" dirty="0"/>
              <a:t> </a:t>
            </a:r>
            <a:r>
              <a:rPr lang="sl-SI" sz="7200" dirty="0" err="1"/>
              <a:t>Zucker</a:t>
            </a:r>
            <a:r>
              <a:rPr lang="sl-SI" sz="7200" dirty="0"/>
              <a:t>. 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76" y="2383907"/>
            <a:ext cx="3250277" cy="3801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34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7200" dirty="0" err="1"/>
              <a:t>Dann</a:t>
            </a:r>
            <a:r>
              <a:rPr lang="sl-SI" sz="7200" dirty="0"/>
              <a:t> </a:t>
            </a:r>
            <a:r>
              <a:rPr lang="sl-SI" sz="7200" dirty="0" err="1"/>
              <a:t>langsam</a:t>
            </a:r>
            <a:r>
              <a:rPr lang="sl-SI" sz="7200" dirty="0"/>
              <a:t> </a:t>
            </a:r>
            <a:r>
              <a:rPr lang="sl-SI" sz="7200" dirty="0" err="1"/>
              <a:t>kochen</a:t>
            </a:r>
            <a:r>
              <a:rPr lang="sl-SI" sz="7200" dirty="0"/>
              <a:t>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15" y="2435629"/>
            <a:ext cx="5198274" cy="382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31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868591" cy="1303867"/>
          </a:xfrm>
        </p:spPr>
        <p:txBody>
          <a:bodyPr>
            <a:normAutofit fontScale="90000"/>
          </a:bodyPr>
          <a:lstStyle/>
          <a:p>
            <a:r>
              <a:rPr lang="sl-SI" sz="7200" dirty="0" err="1"/>
              <a:t>Pudding</a:t>
            </a:r>
            <a:r>
              <a:rPr lang="sl-SI" sz="7200" dirty="0"/>
              <a:t> mit </a:t>
            </a:r>
            <a:r>
              <a:rPr lang="sl-SI" sz="7200" dirty="0" err="1"/>
              <a:t>Milch</a:t>
            </a:r>
            <a:r>
              <a:rPr lang="sl-SI" sz="7200" dirty="0"/>
              <a:t> </a:t>
            </a:r>
            <a:r>
              <a:rPr lang="sl-SI" sz="7200" dirty="0" err="1"/>
              <a:t>mischen</a:t>
            </a:r>
            <a:r>
              <a:rPr lang="sl-SI" sz="7200" dirty="0"/>
              <a:t>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84" y="2557463"/>
            <a:ext cx="3000895" cy="3668771"/>
          </a:xfrm>
        </p:spPr>
      </p:pic>
    </p:spTree>
    <p:extLst>
      <p:ext uri="{BB962C8B-B14F-4D97-AF65-F5344CB8AC3E}">
        <p14:creationId xmlns:p14="http://schemas.microsoft.com/office/powerpoint/2010/main" val="414653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4796" y="220326"/>
            <a:ext cx="10662407" cy="2543694"/>
          </a:xfrm>
        </p:spPr>
        <p:txBody>
          <a:bodyPr>
            <a:normAutofit fontScale="90000"/>
          </a:bodyPr>
          <a:lstStyle/>
          <a:p>
            <a:r>
              <a:rPr lang="sl-SI" sz="7200" dirty="0" err="1"/>
              <a:t>Wenn</a:t>
            </a:r>
            <a:r>
              <a:rPr lang="sl-SI" sz="7200" dirty="0"/>
              <a:t> die </a:t>
            </a:r>
            <a:r>
              <a:rPr lang="sl-SI" sz="7200" dirty="0" err="1"/>
              <a:t>Milch</a:t>
            </a:r>
            <a:r>
              <a:rPr lang="sl-SI" sz="7200" dirty="0"/>
              <a:t> </a:t>
            </a:r>
            <a:r>
              <a:rPr lang="sl-SI" sz="7200" dirty="0" err="1"/>
              <a:t>kocht</a:t>
            </a:r>
            <a:r>
              <a:rPr lang="sl-SI" sz="7200" dirty="0"/>
              <a:t>, </a:t>
            </a:r>
            <a:r>
              <a:rPr lang="sl-SI" sz="7200" dirty="0" err="1"/>
              <a:t>Pudding</a:t>
            </a:r>
            <a:r>
              <a:rPr lang="sl-SI" sz="7200" dirty="0"/>
              <a:t> </a:t>
            </a:r>
            <a:r>
              <a:rPr lang="sl-SI" sz="7200" dirty="0" err="1"/>
              <a:t>und</a:t>
            </a:r>
            <a:r>
              <a:rPr lang="sl-SI" sz="7200" dirty="0"/>
              <a:t> </a:t>
            </a:r>
            <a:r>
              <a:rPr lang="sl-SI" sz="7200" dirty="0" err="1"/>
              <a:t>Schokolade</a:t>
            </a:r>
            <a:r>
              <a:rPr lang="sl-SI" sz="7200" dirty="0"/>
              <a:t> </a:t>
            </a:r>
            <a:r>
              <a:rPr lang="sl-SI" sz="7200" dirty="0" err="1"/>
              <a:t>einrühren</a:t>
            </a:r>
            <a:r>
              <a:rPr lang="sl-SI" sz="7200" dirty="0"/>
              <a:t>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96" y="3341715"/>
            <a:ext cx="2833039" cy="2884517"/>
          </a:xfrm>
        </p:spPr>
      </p:pic>
    </p:spTree>
    <p:extLst>
      <p:ext uri="{BB962C8B-B14F-4D97-AF65-F5344CB8AC3E}">
        <p14:creationId xmlns:p14="http://schemas.microsoft.com/office/powerpoint/2010/main" val="35003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5343" y="982132"/>
            <a:ext cx="10695963" cy="1303867"/>
          </a:xfrm>
        </p:spPr>
        <p:txBody>
          <a:bodyPr>
            <a:normAutofit fontScale="90000"/>
          </a:bodyPr>
          <a:lstStyle/>
          <a:p>
            <a:r>
              <a:rPr lang="sl-SI" sz="7200" dirty="0"/>
              <a:t>Die Kreme mit Folie </a:t>
            </a:r>
            <a:r>
              <a:rPr lang="sl-SI" sz="7200" dirty="0" err="1"/>
              <a:t>abdecken</a:t>
            </a:r>
            <a:r>
              <a:rPr lang="sl-SI" sz="7200" dirty="0"/>
              <a:t>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96" y="2557463"/>
            <a:ext cx="2776515" cy="3702021"/>
          </a:xfrm>
        </p:spPr>
      </p:pic>
    </p:spTree>
    <p:extLst>
      <p:ext uri="{BB962C8B-B14F-4D97-AF65-F5344CB8AC3E}">
        <p14:creationId xmlns:p14="http://schemas.microsoft.com/office/powerpoint/2010/main" val="220881191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</TotalTime>
  <Words>156</Words>
  <Application>Microsoft Office PowerPoint</Application>
  <PresentationFormat>Širokozaslonsko</PresentationFormat>
  <Paragraphs>34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2" baseType="lpstr">
      <vt:lpstr>Arial</vt:lpstr>
      <vt:lpstr>Garamond</vt:lpstr>
      <vt:lpstr>Naravno</vt:lpstr>
      <vt:lpstr>SCHOKOTORTE</vt:lpstr>
      <vt:lpstr>Ich brauche:</vt:lpstr>
      <vt:lpstr>Für die Kreme:</vt:lpstr>
      <vt:lpstr>Ich gebe Milch in den Topf…</vt:lpstr>
      <vt:lpstr>…und dazu 3 Löffel Zucker. </vt:lpstr>
      <vt:lpstr>Dann langsam kochen.</vt:lpstr>
      <vt:lpstr>Pudding mit Milch mischen.</vt:lpstr>
      <vt:lpstr>Wenn die Milch kocht, Pudding und Schokolade einrühren.</vt:lpstr>
      <vt:lpstr>Die Kreme mit Folie abdecken.</vt:lpstr>
      <vt:lpstr>Für das Biskuit brauche ich: </vt:lpstr>
      <vt:lpstr>Alles schaumig rühren.</vt:lpstr>
      <vt:lpstr>Die Masse im Blech verteilen.</vt:lpstr>
      <vt:lpstr>Bei vorgeheiztem Ofen auf 180° 20 Minuten backen.</vt:lpstr>
      <vt:lpstr>Das gebackene Biskuit in vier Scheiben schneiden.</vt:lpstr>
      <vt:lpstr>Pudding, Nutella und Margarine verrühren.</vt:lpstr>
      <vt:lpstr>Die Kreme auf den Tortenboden streichen.</vt:lpstr>
      <vt:lpstr>Den Tortenrand mit einem Messer glattstreichen.</vt:lpstr>
      <vt:lpstr>Die Schokoladentorte mit „Dekor Fondant“ dekorieren.</vt:lpstr>
      <vt:lpstr>Fertig! Guten Appetit!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TORTE AUS</dc:title>
  <dc:creator>Uporabnik sistema Windows</dc:creator>
  <cp:lastModifiedBy>lidija pelcl</cp:lastModifiedBy>
  <cp:revision>18</cp:revision>
  <dcterms:created xsi:type="dcterms:W3CDTF">2018-10-25T15:07:30Z</dcterms:created>
  <dcterms:modified xsi:type="dcterms:W3CDTF">2018-11-02T10:43:37Z</dcterms:modified>
</cp:coreProperties>
</file>