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 id="2147483702" r:id="rId2"/>
  </p:sldMasterIdLst>
  <p:notesMasterIdLst>
    <p:notesMasterId r:id="rId16"/>
  </p:notesMasterIdLst>
  <p:sldIdLst>
    <p:sldId id="256" r:id="rId3"/>
    <p:sldId id="280" r:id="rId4"/>
    <p:sldId id="278" r:id="rId5"/>
    <p:sldId id="258" r:id="rId6"/>
    <p:sldId id="261" r:id="rId7"/>
    <p:sldId id="276" r:id="rId8"/>
    <p:sldId id="262" r:id="rId9"/>
    <p:sldId id="281" r:id="rId10"/>
    <p:sldId id="282" r:id="rId11"/>
    <p:sldId id="285" r:id="rId12"/>
    <p:sldId id="277" r:id="rId13"/>
    <p:sldId id="284" r:id="rId14"/>
    <p:sldId id="275" r:id="rId15"/>
  </p:sldIdLst>
  <p:sldSz cx="9144000" cy="5143500" type="screen16x9"/>
  <p:notesSz cx="6858000" cy="9144000"/>
  <p:embeddedFontLst>
    <p:embeddedFont>
      <p:font typeface="Lato" panose="020F0502020204030203" pitchFamily="34" charset="-18"/>
      <p:regular r:id="rId17"/>
      <p:bold r:id="rId18"/>
      <p:italic r:id="rId19"/>
      <p:boldItalic r:id="rId20"/>
    </p:embeddedFont>
    <p:embeddedFont>
      <p:font typeface="Montserrat" panose="020B0604020202020204" charset="-18"/>
      <p:regular r:id="rId21"/>
      <p:bold r:id="rId22"/>
      <p:italic r:id="rId23"/>
      <p:boldItalic r:id="rId24"/>
    </p:embeddedFont>
    <p:embeddedFont>
      <p:font typeface="Montserrat ExtraBold" panose="020B0604020202020204" charset="-18"/>
      <p:bold r:id="rId25"/>
      <p:boldItalic r:id="rId26"/>
    </p:embeddedFont>
    <p:embeddedFont>
      <p:font typeface="Montserrat Light" panose="020B0604020202020204" charset="-18"/>
      <p:regular r:id="rId27"/>
      <p:bold r:id="rId28"/>
      <p:italic r:id="rId29"/>
      <p:boldItalic r:id="rId30"/>
    </p:embeddedFont>
    <p:embeddedFont>
      <p:font typeface="Montserrat Medium" panose="020B0604020202020204" charset="-18"/>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1ECC51-1664-492A-B5E6-E2AF1943F7A8}">
  <a:tblStyle styleId="{CC1ECC51-1664-492A-B5E6-E2AF1943F7A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p:cViewPr varScale="1">
        <p:scale>
          <a:sx n="143" d="100"/>
          <a:sy n="143" d="100"/>
        </p:scale>
        <p:origin x="678" y="12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88b7b50d4b_1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88b7b50d4b_1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88b7b50d4b_1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88b7b50d4b_1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88b7b50d4b_1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88b7b50d4b_1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g81de0a68c0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9" name="Google Shape;1449;g81de0a68c0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g81de0a68c0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9" name="Google Shape;1449;g81de0a68c0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8a7d70f5a8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8a7d70f5a8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88b7b50d4b_1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88b7b50d4b_1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88b7b50d4b_1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88b7b50d4b_1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88b7b50d4b_1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88b7b50d4b_1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88b7b50d4b_1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88b7b50d4b_1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88b7b50d4b_1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88b7b50d4b_1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88b7b50d4b_1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88b7b50d4b_1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88b7b50d4b_1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88b7b50d4b_1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491725" y="1494636"/>
            <a:ext cx="4091700" cy="18135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6000"/>
              <a:buFont typeface="Montserrat ExtraBold"/>
              <a:buNone/>
              <a:defRPr sz="5700" b="0">
                <a:latin typeface="Montserrat ExtraBold"/>
                <a:ea typeface="Montserrat ExtraBold"/>
                <a:cs typeface="Montserrat ExtraBold"/>
                <a:sym typeface="Montserrat Extra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724450" y="3323488"/>
            <a:ext cx="3858900" cy="64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1" name="Google Shape;11;p2"/>
          <p:cNvGrpSpPr/>
          <p:nvPr/>
        </p:nvGrpSpPr>
        <p:grpSpPr>
          <a:xfrm rot="10800000">
            <a:off x="7693637" y="-419978"/>
            <a:ext cx="1791505" cy="1570819"/>
            <a:chOff x="-471163" y="3954622"/>
            <a:chExt cx="1791505" cy="1570819"/>
          </a:xfrm>
        </p:grpSpPr>
        <p:sp>
          <p:nvSpPr>
            <p:cNvPr id="12" name="Google Shape;12;p2"/>
            <p:cNvSpPr/>
            <p:nvPr/>
          </p:nvSpPr>
          <p:spPr>
            <a:xfrm rot="-737604">
              <a:off x="-363593" y="4045738"/>
              <a:ext cx="976015" cy="1115545"/>
            </a:xfrm>
            <a:custGeom>
              <a:avLst/>
              <a:gdLst/>
              <a:ahLst/>
              <a:cxnLst/>
              <a:rect l="l" t="t" r="r" b="b"/>
              <a:pathLst>
                <a:path w="42131" h="48154" extrusionOk="0">
                  <a:moveTo>
                    <a:pt x="37318" y="1"/>
                  </a:moveTo>
                  <a:cubicBezTo>
                    <a:pt x="35418" y="1"/>
                    <a:pt x="33624" y="973"/>
                    <a:pt x="32224" y="2309"/>
                  </a:cubicBezTo>
                  <a:cubicBezTo>
                    <a:pt x="30789" y="3677"/>
                    <a:pt x="29688" y="5411"/>
                    <a:pt x="28621" y="7079"/>
                  </a:cubicBezTo>
                  <a:cubicBezTo>
                    <a:pt x="27520" y="8780"/>
                    <a:pt x="26353" y="10448"/>
                    <a:pt x="24785" y="11716"/>
                  </a:cubicBezTo>
                  <a:cubicBezTo>
                    <a:pt x="24416" y="11979"/>
                    <a:pt x="23963" y="12243"/>
                    <a:pt x="23543" y="12243"/>
                  </a:cubicBezTo>
                  <a:cubicBezTo>
                    <a:pt x="23431" y="12243"/>
                    <a:pt x="23322" y="12225"/>
                    <a:pt x="23217" y="12183"/>
                  </a:cubicBezTo>
                  <a:cubicBezTo>
                    <a:pt x="22683" y="11983"/>
                    <a:pt x="22483" y="11282"/>
                    <a:pt x="22517" y="10715"/>
                  </a:cubicBezTo>
                  <a:cubicBezTo>
                    <a:pt x="22583" y="10148"/>
                    <a:pt x="22650" y="9581"/>
                    <a:pt x="22650" y="8980"/>
                  </a:cubicBezTo>
                  <a:cubicBezTo>
                    <a:pt x="22530" y="7754"/>
                    <a:pt x="21284" y="6877"/>
                    <a:pt x="20042" y="6877"/>
                  </a:cubicBezTo>
                  <a:cubicBezTo>
                    <a:pt x="19899" y="6877"/>
                    <a:pt x="19756" y="6888"/>
                    <a:pt x="19615" y="6912"/>
                  </a:cubicBezTo>
                  <a:cubicBezTo>
                    <a:pt x="18280" y="7146"/>
                    <a:pt x="17213" y="8247"/>
                    <a:pt x="16646" y="9514"/>
                  </a:cubicBezTo>
                  <a:cubicBezTo>
                    <a:pt x="16079" y="10782"/>
                    <a:pt x="15912" y="12183"/>
                    <a:pt x="15778" y="13550"/>
                  </a:cubicBezTo>
                  <a:cubicBezTo>
                    <a:pt x="15512" y="16119"/>
                    <a:pt x="15245" y="18687"/>
                    <a:pt x="15011" y="21256"/>
                  </a:cubicBezTo>
                  <a:cubicBezTo>
                    <a:pt x="14844" y="22657"/>
                    <a:pt x="14511" y="24291"/>
                    <a:pt x="13277" y="24825"/>
                  </a:cubicBezTo>
                  <a:cubicBezTo>
                    <a:pt x="13025" y="24924"/>
                    <a:pt x="12765" y="24967"/>
                    <a:pt x="12501" y="24967"/>
                  </a:cubicBezTo>
                  <a:cubicBezTo>
                    <a:pt x="11785" y="24967"/>
                    <a:pt x="11051" y="24648"/>
                    <a:pt x="10441" y="24258"/>
                  </a:cubicBezTo>
                  <a:cubicBezTo>
                    <a:pt x="9174" y="23391"/>
                    <a:pt x="8173" y="22190"/>
                    <a:pt x="7539" y="20789"/>
                  </a:cubicBezTo>
                  <a:cubicBezTo>
                    <a:pt x="7072" y="19755"/>
                    <a:pt x="6739" y="18487"/>
                    <a:pt x="5771" y="17887"/>
                  </a:cubicBezTo>
                  <a:cubicBezTo>
                    <a:pt x="5442" y="17689"/>
                    <a:pt x="5075" y="17600"/>
                    <a:pt x="4700" y="17600"/>
                  </a:cubicBezTo>
                  <a:cubicBezTo>
                    <a:pt x="3747" y="17600"/>
                    <a:pt x="2743" y="18174"/>
                    <a:pt x="2169" y="18988"/>
                  </a:cubicBezTo>
                  <a:cubicBezTo>
                    <a:pt x="1402" y="20155"/>
                    <a:pt x="1368" y="21623"/>
                    <a:pt x="1201" y="22991"/>
                  </a:cubicBezTo>
                  <a:cubicBezTo>
                    <a:pt x="1" y="31263"/>
                    <a:pt x="634" y="40670"/>
                    <a:pt x="7206" y="46407"/>
                  </a:cubicBezTo>
                  <a:lnTo>
                    <a:pt x="7206" y="46441"/>
                  </a:lnTo>
                  <a:cubicBezTo>
                    <a:pt x="9668" y="47652"/>
                    <a:pt x="12095" y="48154"/>
                    <a:pt x="14603" y="48154"/>
                  </a:cubicBezTo>
                  <a:cubicBezTo>
                    <a:pt x="16376" y="48154"/>
                    <a:pt x="18189" y="47903"/>
                    <a:pt x="20082" y="47475"/>
                  </a:cubicBezTo>
                  <a:cubicBezTo>
                    <a:pt x="24651" y="46341"/>
                    <a:pt x="28854" y="44006"/>
                    <a:pt x="32224" y="40737"/>
                  </a:cubicBezTo>
                  <a:cubicBezTo>
                    <a:pt x="33258" y="39869"/>
                    <a:pt x="34092" y="38768"/>
                    <a:pt x="34692" y="37568"/>
                  </a:cubicBezTo>
                  <a:cubicBezTo>
                    <a:pt x="35226" y="36333"/>
                    <a:pt x="35326" y="34832"/>
                    <a:pt x="34625" y="33665"/>
                  </a:cubicBezTo>
                  <a:cubicBezTo>
                    <a:pt x="33890" y="32342"/>
                    <a:pt x="32381" y="31792"/>
                    <a:pt x="30852" y="31792"/>
                  </a:cubicBezTo>
                  <a:cubicBezTo>
                    <a:pt x="30299" y="31792"/>
                    <a:pt x="29744" y="31864"/>
                    <a:pt x="29221" y="31997"/>
                  </a:cubicBezTo>
                  <a:cubicBezTo>
                    <a:pt x="28154" y="32264"/>
                    <a:pt x="27153" y="32731"/>
                    <a:pt x="26086" y="32831"/>
                  </a:cubicBezTo>
                  <a:cubicBezTo>
                    <a:pt x="26013" y="32835"/>
                    <a:pt x="25939" y="32838"/>
                    <a:pt x="25866" y="32838"/>
                  </a:cubicBezTo>
                  <a:cubicBezTo>
                    <a:pt x="24825" y="32838"/>
                    <a:pt x="23724" y="32395"/>
                    <a:pt x="23351" y="31430"/>
                  </a:cubicBezTo>
                  <a:cubicBezTo>
                    <a:pt x="22984" y="30396"/>
                    <a:pt x="23617" y="29228"/>
                    <a:pt x="24485" y="28595"/>
                  </a:cubicBezTo>
                  <a:cubicBezTo>
                    <a:pt x="25385" y="27961"/>
                    <a:pt x="26486" y="27761"/>
                    <a:pt x="27554" y="27494"/>
                  </a:cubicBezTo>
                  <a:cubicBezTo>
                    <a:pt x="30489" y="26760"/>
                    <a:pt x="33291" y="25526"/>
                    <a:pt x="35826" y="23858"/>
                  </a:cubicBezTo>
                  <a:cubicBezTo>
                    <a:pt x="37094" y="22991"/>
                    <a:pt x="38428" y="21656"/>
                    <a:pt x="38028" y="20189"/>
                  </a:cubicBezTo>
                  <a:cubicBezTo>
                    <a:pt x="37727" y="19121"/>
                    <a:pt x="36593" y="18521"/>
                    <a:pt x="35559" y="18287"/>
                  </a:cubicBezTo>
                  <a:cubicBezTo>
                    <a:pt x="34492" y="18054"/>
                    <a:pt x="33358" y="18020"/>
                    <a:pt x="32357" y="17587"/>
                  </a:cubicBezTo>
                  <a:cubicBezTo>
                    <a:pt x="31490" y="17186"/>
                    <a:pt x="30689" y="16186"/>
                    <a:pt x="31123" y="15285"/>
                  </a:cubicBezTo>
                  <a:cubicBezTo>
                    <a:pt x="31390" y="14818"/>
                    <a:pt x="31823" y="14451"/>
                    <a:pt x="32324" y="14251"/>
                  </a:cubicBezTo>
                  <a:cubicBezTo>
                    <a:pt x="34925" y="12783"/>
                    <a:pt x="37294" y="10982"/>
                    <a:pt x="39362" y="8814"/>
                  </a:cubicBezTo>
                  <a:cubicBezTo>
                    <a:pt x="40763" y="7379"/>
                    <a:pt x="42131" y="5545"/>
                    <a:pt x="41830" y="3543"/>
                  </a:cubicBezTo>
                  <a:cubicBezTo>
                    <a:pt x="41530" y="1542"/>
                    <a:pt x="39562" y="107"/>
                    <a:pt x="37594" y="7"/>
                  </a:cubicBezTo>
                  <a:cubicBezTo>
                    <a:pt x="37502" y="3"/>
                    <a:pt x="37410" y="1"/>
                    <a:pt x="37318" y="1"/>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511653">
              <a:off x="425939" y="4556166"/>
              <a:ext cx="672884" cy="896534"/>
            </a:xfrm>
            <a:custGeom>
              <a:avLst/>
              <a:gdLst/>
              <a:ahLst/>
              <a:cxnLst/>
              <a:rect l="l" t="t" r="r" b="b"/>
              <a:pathLst>
                <a:path w="32940" h="43893" extrusionOk="0">
                  <a:moveTo>
                    <a:pt x="3212" y="0"/>
                  </a:moveTo>
                  <a:cubicBezTo>
                    <a:pt x="2638" y="0"/>
                    <a:pt x="2293" y="232"/>
                    <a:pt x="2254" y="259"/>
                  </a:cubicBezTo>
                  <a:lnTo>
                    <a:pt x="2254" y="259"/>
                  </a:lnTo>
                  <a:cubicBezTo>
                    <a:pt x="1875" y="464"/>
                    <a:pt x="0" y="1784"/>
                    <a:pt x="2718" y="6766"/>
                  </a:cubicBezTo>
                  <a:cubicBezTo>
                    <a:pt x="5720" y="12303"/>
                    <a:pt x="7755" y="15005"/>
                    <a:pt x="7755" y="15005"/>
                  </a:cubicBezTo>
                  <a:cubicBezTo>
                    <a:pt x="7755" y="15005"/>
                    <a:pt x="8322" y="16306"/>
                    <a:pt x="7221" y="16540"/>
                  </a:cubicBezTo>
                  <a:cubicBezTo>
                    <a:pt x="6120" y="16773"/>
                    <a:pt x="3719" y="16440"/>
                    <a:pt x="3252" y="17774"/>
                  </a:cubicBezTo>
                  <a:cubicBezTo>
                    <a:pt x="2818" y="19108"/>
                    <a:pt x="3852" y="20476"/>
                    <a:pt x="5920" y="21543"/>
                  </a:cubicBezTo>
                  <a:cubicBezTo>
                    <a:pt x="7988" y="22644"/>
                    <a:pt x="12425" y="25212"/>
                    <a:pt x="12825" y="25446"/>
                  </a:cubicBezTo>
                  <a:cubicBezTo>
                    <a:pt x="13225" y="25679"/>
                    <a:pt x="13626" y="26280"/>
                    <a:pt x="12925" y="26547"/>
                  </a:cubicBezTo>
                  <a:cubicBezTo>
                    <a:pt x="12191" y="26814"/>
                    <a:pt x="6821" y="27514"/>
                    <a:pt x="7288" y="30083"/>
                  </a:cubicBezTo>
                  <a:cubicBezTo>
                    <a:pt x="7788" y="32618"/>
                    <a:pt x="14059" y="34719"/>
                    <a:pt x="14726" y="34953"/>
                  </a:cubicBezTo>
                  <a:cubicBezTo>
                    <a:pt x="15427" y="35186"/>
                    <a:pt x="15560" y="35487"/>
                    <a:pt x="15527" y="35853"/>
                  </a:cubicBezTo>
                  <a:cubicBezTo>
                    <a:pt x="15527" y="36220"/>
                    <a:pt x="13659" y="36287"/>
                    <a:pt x="12125" y="36554"/>
                  </a:cubicBezTo>
                  <a:cubicBezTo>
                    <a:pt x="10590" y="36821"/>
                    <a:pt x="8889" y="37388"/>
                    <a:pt x="9289" y="38822"/>
                  </a:cubicBezTo>
                  <a:cubicBezTo>
                    <a:pt x="9689" y="40290"/>
                    <a:pt x="13459" y="43225"/>
                    <a:pt x="22399" y="43893"/>
                  </a:cubicBezTo>
                  <a:lnTo>
                    <a:pt x="26568" y="43893"/>
                  </a:lnTo>
                  <a:lnTo>
                    <a:pt x="28770" y="40323"/>
                  </a:lnTo>
                  <a:cubicBezTo>
                    <a:pt x="32939" y="32384"/>
                    <a:pt x="32439" y="27614"/>
                    <a:pt x="31438" y="26513"/>
                  </a:cubicBezTo>
                  <a:cubicBezTo>
                    <a:pt x="31145" y="26201"/>
                    <a:pt x="30823" y="26072"/>
                    <a:pt x="30487" y="26072"/>
                  </a:cubicBezTo>
                  <a:cubicBezTo>
                    <a:pt x="29640" y="26072"/>
                    <a:pt x="28710" y="26902"/>
                    <a:pt x="27969" y="27714"/>
                  </a:cubicBezTo>
                  <a:cubicBezTo>
                    <a:pt x="26997" y="28812"/>
                    <a:pt x="26054" y="30234"/>
                    <a:pt x="25668" y="30234"/>
                  </a:cubicBezTo>
                  <a:cubicBezTo>
                    <a:pt x="25643" y="30234"/>
                    <a:pt x="25621" y="30228"/>
                    <a:pt x="25601" y="30216"/>
                  </a:cubicBezTo>
                  <a:cubicBezTo>
                    <a:pt x="25234" y="30049"/>
                    <a:pt x="25100" y="29782"/>
                    <a:pt x="25267" y="29082"/>
                  </a:cubicBezTo>
                  <a:cubicBezTo>
                    <a:pt x="25401" y="28348"/>
                    <a:pt x="26935" y="21943"/>
                    <a:pt x="25034" y="20176"/>
                  </a:cubicBezTo>
                  <a:cubicBezTo>
                    <a:pt x="24712" y="19871"/>
                    <a:pt x="24343" y="19744"/>
                    <a:pt x="23949" y="19744"/>
                  </a:cubicBezTo>
                  <a:cubicBezTo>
                    <a:pt x="22055" y="19744"/>
                    <a:pt x="19587" y="22691"/>
                    <a:pt x="19063" y="23078"/>
                  </a:cubicBezTo>
                  <a:cubicBezTo>
                    <a:pt x="18918" y="23190"/>
                    <a:pt x="18791" y="23237"/>
                    <a:pt x="18682" y="23237"/>
                  </a:cubicBezTo>
                  <a:cubicBezTo>
                    <a:pt x="18337" y="23237"/>
                    <a:pt x="18170" y="22773"/>
                    <a:pt x="18196" y="22444"/>
                  </a:cubicBezTo>
                  <a:cubicBezTo>
                    <a:pt x="18196" y="21977"/>
                    <a:pt x="18396" y="16840"/>
                    <a:pt x="18562" y="14505"/>
                  </a:cubicBezTo>
                  <a:cubicBezTo>
                    <a:pt x="18729" y="12203"/>
                    <a:pt x="18162" y="10602"/>
                    <a:pt x="16728" y="10268"/>
                  </a:cubicBezTo>
                  <a:cubicBezTo>
                    <a:pt x="16629" y="10246"/>
                    <a:pt x="16533" y="10235"/>
                    <a:pt x="16440" y="10235"/>
                  </a:cubicBezTo>
                  <a:cubicBezTo>
                    <a:pt x="15166" y="10235"/>
                    <a:pt x="14307" y="12225"/>
                    <a:pt x="13592" y="12970"/>
                  </a:cubicBezTo>
                  <a:cubicBezTo>
                    <a:pt x="13392" y="13179"/>
                    <a:pt x="13187" y="13256"/>
                    <a:pt x="12994" y="13256"/>
                  </a:cubicBezTo>
                  <a:cubicBezTo>
                    <a:pt x="12447" y="13256"/>
                    <a:pt x="11991" y="12637"/>
                    <a:pt x="11991" y="12637"/>
                  </a:cubicBezTo>
                  <a:cubicBezTo>
                    <a:pt x="11991" y="12637"/>
                    <a:pt x="10757" y="9468"/>
                    <a:pt x="7655" y="3997"/>
                  </a:cubicBezTo>
                  <a:cubicBezTo>
                    <a:pt x="5777" y="650"/>
                    <a:pt x="4174" y="0"/>
                    <a:pt x="3212" y="0"/>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471163" y="3954622"/>
            <a:ext cx="1791505" cy="1570819"/>
            <a:chOff x="-471163" y="3954622"/>
            <a:chExt cx="1791505" cy="1570819"/>
          </a:xfrm>
        </p:grpSpPr>
        <p:sp>
          <p:nvSpPr>
            <p:cNvPr id="15" name="Google Shape;15;p2"/>
            <p:cNvSpPr/>
            <p:nvPr/>
          </p:nvSpPr>
          <p:spPr>
            <a:xfrm rot="-737604">
              <a:off x="-363593" y="4045738"/>
              <a:ext cx="976015" cy="1115545"/>
            </a:xfrm>
            <a:custGeom>
              <a:avLst/>
              <a:gdLst/>
              <a:ahLst/>
              <a:cxnLst/>
              <a:rect l="l" t="t" r="r" b="b"/>
              <a:pathLst>
                <a:path w="42131" h="48154" extrusionOk="0">
                  <a:moveTo>
                    <a:pt x="37318" y="1"/>
                  </a:moveTo>
                  <a:cubicBezTo>
                    <a:pt x="35418" y="1"/>
                    <a:pt x="33624" y="973"/>
                    <a:pt x="32224" y="2309"/>
                  </a:cubicBezTo>
                  <a:cubicBezTo>
                    <a:pt x="30789" y="3677"/>
                    <a:pt x="29688" y="5411"/>
                    <a:pt x="28621" y="7079"/>
                  </a:cubicBezTo>
                  <a:cubicBezTo>
                    <a:pt x="27520" y="8780"/>
                    <a:pt x="26353" y="10448"/>
                    <a:pt x="24785" y="11716"/>
                  </a:cubicBezTo>
                  <a:cubicBezTo>
                    <a:pt x="24416" y="11979"/>
                    <a:pt x="23963" y="12243"/>
                    <a:pt x="23543" y="12243"/>
                  </a:cubicBezTo>
                  <a:cubicBezTo>
                    <a:pt x="23431" y="12243"/>
                    <a:pt x="23322" y="12225"/>
                    <a:pt x="23217" y="12183"/>
                  </a:cubicBezTo>
                  <a:cubicBezTo>
                    <a:pt x="22683" y="11983"/>
                    <a:pt x="22483" y="11282"/>
                    <a:pt x="22517" y="10715"/>
                  </a:cubicBezTo>
                  <a:cubicBezTo>
                    <a:pt x="22583" y="10148"/>
                    <a:pt x="22650" y="9581"/>
                    <a:pt x="22650" y="8980"/>
                  </a:cubicBezTo>
                  <a:cubicBezTo>
                    <a:pt x="22530" y="7754"/>
                    <a:pt x="21284" y="6877"/>
                    <a:pt x="20042" y="6877"/>
                  </a:cubicBezTo>
                  <a:cubicBezTo>
                    <a:pt x="19899" y="6877"/>
                    <a:pt x="19756" y="6888"/>
                    <a:pt x="19615" y="6912"/>
                  </a:cubicBezTo>
                  <a:cubicBezTo>
                    <a:pt x="18280" y="7146"/>
                    <a:pt x="17213" y="8247"/>
                    <a:pt x="16646" y="9514"/>
                  </a:cubicBezTo>
                  <a:cubicBezTo>
                    <a:pt x="16079" y="10782"/>
                    <a:pt x="15912" y="12183"/>
                    <a:pt x="15778" y="13550"/>
                  </a:cubicBezTo>
                  <a:cubicBezTo>
                    <a:pt x="15512" y="16119"/>
                    <a:pt x="15245" y="18687"/>
                    <a:pt x="15011" y="21256"/>
                  </a:cubicBezTo>
                  <a:cubicBezTo>
                    <a:pt x="14844" y="22657"/>
                    <a:pt x="14511" y="24291"/>
                    <a:pt x="13277" y="24825"/>
                  </a:cubicBezTo>
                  <a:cubicBezTo>
                    <a:pt x="13025" y="24924"/>
                    <a:pt x="12765" y="24967"/>
                    <a:pt x="12501" y="24967"/>
                  </a:cubicBezTo>
                  <a:cubicBezTo>
                    <a:pt x="11785" y="24967"/>
                    <a:pt x="11051" y="24648"/>
                    <a:pt x="10441" y="24258"/>
                  </a:cubicBezTo>
                  <a:cubicBezTo>
                    <a:pt x="9174" y="23391"/>
                    <a:pt x="8173" y="22190"/>
                    <a:pt x="7539" y="20789"/>
                  </a:cubicBezTo>
                  <a:cubicBezTo>
                    <a:pt x="7072" y="19755"/>
                    <a:pt x="6739" y="18487"/>
                    <a:pt x="5771" y="17887"/>
                  </a:cubicBezTo>
                  <a:cubicBezTo>
                    <a:pt x="5442" y="17689"/>
                    <a:pt x="5075" y="17600"/>
                    <a:pt x="4700" y="17600"/>
                  </a:cubicBezTo>
                  <a:cubicBezTo>
                    <a:pt x="3747" y="17600"/>
                    <a:pt x="2743" y="18174"/>
                    <a:pt x="2169" y="18988"/>
                  </a:cubicBezTo>
                  <a:cubicBezTo>
                    <a:pt x="1402" y="20155"/>
                    <a:pt x="1368" y="21623"/>
                    <a:pt x="1201" y="22991"/>
                  </a:cubicBezTo>
                  <a:cubicBezTo>
                    <a:pt x="1" y="31263"/>
                    <a:pt x="634" y="40670"/>
                    <a:pt x="7206" y="46407"/>
                  </a:cubicBezTo>
                  <a:lnTo>
                    <a:pt x="7206" y="46441"/>
                  </a:lnTo>
                  <a:cubicBezTo>
                    <a:pt x="9668" y="47652"/>
                    <a:pt x="12095" y="48154"/>
                    <a:pt x="14603" y="48154"/>
                  </a:cubicBezTo>
                  <a:cubicBezTo>
                    <a:pt x="16376" y="48154"/>
                    <a:pt x="18189" y="47903"/>
                    <a:pt x="20082" y="47475"/>
                  </a:cubicBezTo>
                  <a:cubicBezTo>
                    <a:pt x="24651" y="46341"/>
                    <a:pt x="28854" y="44006"/>
                    <a:pt x="32224" y="40737"/>
                  </a:cubicBezTo>
                  <a:cubicBezTo>
                    <a:pt x="33258" y="39869"/>
                    <a:pt x="34092" y="38768"/>
                    <a:pt x="34692" y="37568"/>
                  </a:cubicBezTo>
                  <a:cubicBezTo>
                    <a:pt x="35226" y="36333"/>
                    <a:pt x="35326" y="34832"/>
                    <a:pt x="34625" y="33665"/>
                  </a:cubicBezTo>
                  <a:cubicBezTo>
                    <a:pt x="33890" y="32342"/>
                    <a:pt x="32381" y="31792"/>
                    <a:pt x="30852" y="31792"/>
                  </a:cubicBezTo>
                  <a:cubicBezTo>
                    <a:pt x="30299" y="31792"/>
                    <a:pt x="29744" y="31864"/>
                    <a:pt x="29221" y="31997"/>
                  </a:cubicBezTo>
                  <a:cubicBezTo>
                    <a:pt x="28154" y="32264"/>
                    <a:pt x="27153" y="32731"/>
                    <a:pt x="26086" y="32831"/>
                  </a:cubicBezTo>
                  <a:cubicBezTo>
                    <a:pt x="26013" y="32835"/>
                    <a:pt x="25939" y="32838"/>
                    <a:pt x="25866" y="32838"/>
                  </a:cubicBezTo>
                  <a:cubicBezTo>
                    <a:pt x="24825" y="32838"/>
                    <a:pt x="23724" y="32395"/>
                    <a:pt x="23351" y="31430"/>
                  </a:cubicBezTo>
                  <a:cubicBezTo>
                    <a:pt x="22984" y="30396"/>
                    <a:pt x="23617" y="29228"/>
                    <a:pt x="24485" y="28595"/>
                  </a:cubicBezTo>
                  <a:cubicBezTo>
                    <a:pt x="25385" y="27961"/>
                    <a:pt x="26486" y="27761"/>
                    <a:pt x="27554" y="27494"/>
                  </a:cubicBezTo>
                  <a:cubicBezTo>
                    <a:pt x="30489" y="26760"/>
                    <a:pt x="33291" y="25526"/>
                    <a:pt x="35826" y="23858"/>
                  </a:cubicBezTo>
                  <a:cubicBezTo>
                    <a:pt x="37094" y="22991"/>
                    <a:pt x="38428" y="21656"/>
                    <a:pt x="38028" y="20189"/>
                  </a:cubicBezTo>
                  <a:cubicBezTo>
                    <a:pt x="37727" y="19121"/>
                    <a:pt x="36593" y="18521"/>
                    <a:pt x="35559" y="18287"/>
                  </a:cubicBezTo>
                  <a:cubicBezTo>
                    <a:pt x="34492" y="18054"/>
                    <a:pt x="33358" y="18020"/>
                    <a:pt x="32357" y="17587"/>
                  </a:cubicBezTo>
                  <a:cubicBezTo>
                    <a:pt x="31490" y="17186"/>
                    <a:pt x="30689" y="16186"/>
                    <a:pt x="31123" y="15285"/>
                  </a:cubicBezTo>
                  <a:cubicBezTo>
                    <a:pt x="31390" y="14818"/>
                    <a:pt x="31823" y="14451"/>
                    <a:pt x="32324" y="14251"/>
                  </a:cubicBezTo>
                  <a:cubicBezTo>
                    <a:pt x="34925" y="12783"/>
                    <a:pt x="37294" y="10982"/>
                    <a:pt x="39362" y="8814"/>
                  </a:cubicBezTo>
                  <a:cubicBezTo>
                    <a:pt x="40763" y="7379"/>
                    <a:pt x="42131" y="5545"/>
                    <a:pt x="41830" y="3543"/>
                  </a:cubicBezTo>
                  <a:cubicBezTo>
                    <a:pt x="41530" y="1542"/>
                    <a:pt x="39562" y="107"/>
                    <a:pt x="37594" y="7"/>
                  </a:cubicBezTo>
                  <a:cubicBezTo>
                    <a:pt x="37502" y="3"/>
                    <a:pt x="37410" y="1"/>
                    <a:pt x="37318" y="1"/>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3511653">
              <a:off x="425939" y="4556166"/>
              <a:ext cx="672884" cy="896534"/>
            </a:xfrm>
            <a:custGeom>
              <a:avLst/>
              <a:gdLst/>
              <a:ahLst/>
              <a:cxnLst/>
              <a:rect l="l" t="t" r="r" b="b"/>
              <a:pathLst>
                <a:path w="32940" h="43893" extrusionOk="0">
                  <a:moveTo>
                    <a:pt x="3212" y="0"/>
                  </a:moveTo>
                  <a:cubicBezTo>
                    <a:pt x="2638" y="0"/>
                    <a:pt x="2293" y="232"/>
                    <a:pt x="2254" y="259"/>
                  </a:cubicBezTo>
                  <a:lnTo>
                    <a:pt x="2254" y="259"/>
                  </a:lnTo>
                  <a:cubicBezTo>
                    <a:pt x="1875" y="464"/>
                    <a:pt x="0" y="1784"/>
                    <a:pt x="2718" y="6766"/>
                  </a:cubicBezTo>
                  <a:cubicBezTo>
                    <a:pt x="5720" y="12303"/>
                    <a:pt x="7755" y="15005"/>
                    <a:pt x="7755" y="15005"/>
                  </a:cubicBezTo>
                  <a:cubicBezTo>
                    <a:pt x="7755" y="15005"/>
                    <a:pt x="8322" y="16306"/>
                    <a:pt x="7221" y="16540"/>
                  </a:cubicBezTo>
                  <a:cubicBezTo>
                    <a:pt x="6120" y="16773"/>
                    <a:pt x="3719" y="16440"/>
                    <a:pt x="3252" y="17774"/>
                  </a:cubicBezTo>
                  <a:cubicBezTo>
                    <a:pt x="2818" y="19108"/>
                    <a:pt x="3852" y="20476"/>
                    <a:pt x="5920" y="21543"/>
                  </a:cubicBezTo>
                  <a:cubicBezTo>
                    <a:pt x="7988" y="22644"/>
                    <a:pt x="12425" y="25212"/>
                    <a:pt x="12825" y="25446"/>
                  </a:cubicBezTo>
                  <a:cubicBezTo>
                    <a:pt x="13225" y="25679"/>
                    <a:pt x="13626" y="26280"/>
                    <a:pt x="12925" y="26547"/>
                  </a:cubicBezTo>
                  <a:cubicBezTo>
                    <a:pt x="12191" y="26814"/>
                    <a:pt x="6821" y="27514"/>
                    <a:pt x="7288" y="30083"/>
                  </a:cubicBezTo>
                  <a:cubicBezTo>
                    <a:pt x="7788" y="32618"/>
                    <a:pt x="14059" y="34719"/>
                    <a:pt x="14726" y="34953"/>
                  </a:cubicBezTo>
                  <a:cubicBezTo>
                    <a:pt x="15427" y="35186"/>
                    <a:pt x="15560" y="35487"/>
                    <a:pt x="15527" y="35853"/>
                  </a:cubicBezTo>
                  <a:cubicBezTo>
                    <a:pt x="15527" y="36220"/>
                    <a:pt x="13659" y="36287"/>
                    <a:pt x="12125" y="36554"/>
                  </a:cubicBezTo>
                  <a:cubicBezTo>
                    <a:pt x="10590" y="36821"/>
                    <a:pt x="8889" y="37388"/>
                    <a:pt x="9289" y="38822"/>
                  </a:cubicBezTo>
                  <a:cubicBezTo>
                    <a:pt x="9689" y="40290"/>
                    <a:pt x="13459" y="43225"/>
                    <a:pt x="22399" y="43893"/>
                  </a:cubicBezTo>
                  <a:lnTo>
                    <a:pt x="26568" y="43893"/>
                  </a:lnTo>
                  <a:lnTo>
                    <a:pt x="28770" y="40323"/>
                  </a:lnTo>
                  <a:cubicBezTo>
                    <a:pt x="32939" y="32384"/>
                    <a:pt x="32439" y="27614"/>
                    <a:pt x="31438" y="26513"/>
                  </a:cubicBezTo>
                  <a:cubicBezTo>
                    <a:pt x="31145" y="26201"/>
                    <a:pt x="30823" y="26072"/>
                    <a:pt x="30487" y="26072"/>
                  </a:cubicBezTo>
                  <a:cubicBezTo>
                    <a:pt x="29640" y="26072"/>
                    <a:pt x="28710" y="26902"/>
                    <a:pt x="27969" y="27714"/>
                  </a:cubicBezTo>
                  <a:cubicBezTo>
                    <a:pt x="26997" y="28812"/>
                    <a:pt x="26054" y="30234"/>
                    <a:pt x="25668" y="30234"/>
                  </a:cubicBezTo>
                  <a:cubicBezTo>
                    <a:pt x="25643" y="30234"/>
                    <a:pt x="25621" y="30228"/>
                    <a:pt x="25601" y="30216"/>
                  </a:cubicBezTo>
                  <a:cubicBezTo>
                    <a:pt x="25234" y="30049"/>
                    <a:pt x="25100" y="29782"/>
                    <a:pt x="25267" y="29082"/>
                  </a:cubicBezTo>
                  <a:cubicBezTo>
                    <a:pt x="25401" y="28348"/>
                    <a:pt x="26935" y="21943"/>
                    <a:pt x="25034" y="20176"/>
                  </a:cubicBezTo>
                  <a:cubicBezTo>
                    <a:pt x="24712" y="19871"/>
                    <a:pt x="24343" y="19744"/>
                    <a:pt x="23949" y="19744"/>
                  </a:cubicBezTo>
                  <a:cubicBezTo>
                    <a:pt x="22055" y="19744"/>
                    <a:pt x="19587" y="22691"/>
                    <a:pt x="19063" y="23078"/>
                  </a:cubicBezTo>
                  <a:cubicBezTo>
                    <a:pt x="18918" y="23190"/>
                    <a:pt x="18791" y="23237"/>
                    <a:pt x="18682" y="23237"/>
                  </a:cubicBezTo>
                  <a:cubicBezTo>
                    <a:pt x="18337" y="23237"/>
                    <a:pt x="18170" y="22773"/>
                    <a:pt x="18196" y="22444"/>
                  </a:cubicBezTo>
                  <a:cubicBezTo>
                    <a:pt x="18196" y="21977"/>
                    <a:pt x="18396" y="16840"/>
                    <a:pt x="18562" y="14505"/>
                  </a:cubicBezTo>
                  <a:cubicBezTo>
                    <a:pt x="18729" y="12203"/>
                    <a:pt x="18162" y="10602"/>
                    <a:pt x="16728" y="10268"/>
                  </a:cubicBezTo>
                  <a:cubicBezTo>
                    <a:pt x="16629" y="10246"/>
                    <a:pt x="16533" y="10235"/>
                    <a:pt x="16440" y="10235"/>
                  </a:cubicBezTo>
                  <a:cubicBezTo>
                    <a:pt x="15166" y="10235"/>
                    <a:pt x="14307" y="12225"/>
                    <a:pt x="13592" y="12970"/>
                  </a:cubicBezTo>
                  <a:cubicBezTo>
                    <a:pt x="13392" y="13179"/>
                    <a:pt x="13187" y="13256"/>
                    <a:pt x="12994" y="13256"/>
                  </a:cubicBezTo>
                  <a:cubicBezTo>
                    <a:pt x="12447" y="13256"/>
                    <a:pt x="11991" y="12637"/>
                    <a:pt x="11991" y="12637"/>
                  </a:cubicBezTo>
                  <a:cubicBezTo>
                    <a:pt x="11991" y="12637"/>
                    <a:pt x="10757" y="9468"/>
                    <a:pt x="7655" y="3997"/>
                  </a:cubicBezTo>
                  <a:cubicBezTo>
                    <a:pt x="5777" y="650"/>
                    <a:pt x="4174" y="0"/>
                    <a:pt x="3212" y="0"/>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SUBTITLE 1 1">
  <p:cSld name="SECTION_HEADER_1_1">
    <p:bg>
      <p:bgPr>
        <a:solidFill>
          <a:srgbClr val="FFE3D7"/>
        </a:solidFill>
        <a:effectLst/>
      </p:bgPr>
    </p:bg>
    <p:spTree>
      <p:nvGrpSpPr>
        <p:cNvPr id="1" name="Shape 284"/>
        <p:cNvGrpSpPr/>
        <p:nvPr/>
      </p:nvGrpSpPr>
      <p:grpSpPr>
        <a:xfrm>
          <a:off x="0" y="0"/>
          <a:ext cx="0" cy="0"/>
          <a:chOff x="0" y="0"/>
          <a:chExt cx="0" cy="0"/>
        </a:xfrm>
      </p:grpSpPr>
      <p:sp>
        <p:nvSpPr>
          <p:cNvPr id="285" name="Google Shape;285;p33"/>
          <p:cNvSpPr txBox="1">
            <a:spLocks noGrp="1"/>
          </p:cNvSpPr>
          <p:nvPr>
            <p:ph type="title"/>
          </p:nvPr>
        </p:nvSpPr>
        <p:spPr>
          <a:xfrm>
            <a:off x="311700" y="20330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6" name="Google Shape;286;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87" name="Google Shape;287;p33"/>
          <p:cNvSpPr txBox="1">
            <a:spLocks noGrp="1"/>
          </p:cNvSpPr>
          <p:nvPr>
            <p:ph type="subTitle" idx="1"/>
          </p:nvPr>
        </p:nvSpPr>
        <p:spPr>
          <a:xfrm>
            <a:off x="1445400" y="3199025"/>
            <a:ext cx="6253200" cy="389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type="secHead">
  <p:cSld name="SECTION_HEADER">
    <p:bg>
      <p:bgPr>
        <a:solidFill>
          <a:srgbClr val="455A64"/>
        </a:solidFill>
        <a:effectLst/>
      </p:bgPr>
    </p:bg>
    <p:spTree>
      <p:nvGrpSpPr>
        <p:cNvPr id="1" name="Shape 288"/>
        <p:cNvGrpSpPr/>
        <p:nvPr/>
      </p:nvGrpSpPr>
      <p:grpSpPr>
        <a:xfrm>
          <a:off x="0" y="0"/>
          <a:ext cx="0" cy="0"/>
          <a:chOff x="0" y="0"/>
          <a:chExt cx="0" cy="0"/>
        </a:xfrm>
      </p:grpSpPr>
      <p:sp>
        <p:nvSpPr>
          <p:cNvPr id="289" name="Google Shape;28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90" name="Google Shape;290;p34"/>
          <p:cNvSpPr txBox="1">
            <a:spLocks noGrp="1"/>
          </p:cNvSpPr>
          <p:nvPr>
            <p:ph type="subTitle" idx="1"/>
          </p:nvPr>
        </p:nvSpPr>
        <p:spPr>
          <a:xfrm>
            <a:off x="1839675" y="2091848"/>
            <a:ext cx="5464500" cy="95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i="1">
                <a:solidFill>
                  <a:srgbClr val="FFE3D7"/>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291" name="Google Shape;291;p34"/>
          <p:cNvCxnSpPr/>
          <p:nvPr/>
        </p:nvCxnSpPr>
        <p:spPr>
          <a:xfrm>
            <a:off x="1504375" y="1993725"/>
            <a:ext cx="6198600" cy="0"/>
          </a:xfrm>
          <a:prstGeom prst="straightConnector1">
            <a:avLst/>
          </a:prstGeom>
          <a:noFill/>
          <a:ln w="9525" cap="flat" cmpd="sng">
            <a:solidFill>
              <a:srgbClr val="FFE3D7"/>
            </a:solidFill>
            <a:prstDash val="solid"/>
            <a:round/>
            <a:headEnd type="none" w="med" len="med"/>
            <a:tailEnd type="none" w="med" len="med"/>
          </a:ln>
        </p:spPr>
      </p:cxnSp>
      <p:cxnSp>
        <p:nvCxnSpPr>
          <p:cNvPr id="292" name="Google Shape;292;p34"/>
          <p:cNvCxnSpPr/>
          <p:nvPr/>
        </p:nvCxnSpPr>
        <p:spPr>
          <a:xfrm>
            <a:off x="1504375" y="2872800"/>
            <a:ext cx="6198600" cy="0"/>
          </a:xfrm>
          <a:prstGeom prst="straightConnector1">
            <a:avLst/>
          </a:prstGeom>
          <a:noFill/>
          <a:ln w="9525" cap="flat" cmpd="sng">
            <a:solidFill>
              <a:srgbClr val="FFE3D7"/>
            </a:solidFill>
            <a:prstDash val="solid"/>
            <a:round/>
            <a:headEnd type="none" w="med" len="med"/>
            <a:tailEnd type="none" w="med" len="med"/>
          </a:ln>
        </p:spPr>
      </p:cxnSp>
      <p:sp>
        <p:nvSpPr>
          <p:cNvPr id="293" name="Google Shape;293;p34"/>
          <p:cNvSpPr txBox="1">
            <a:spLocks noGrp="1"/>
          </p:cNvSpPr>
          <p:nvPr>
            <p:ph type="title"/>
          </p:nvPr>
        </p:nvSpPr>
        <p:spPr>
          <a:xfrm>
            <a:off x="2666400" y="3094475"/>
            <a:ext cx="3811200" cy="308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1">
                <a:solidFill>
                  <a:schemeClr val="dk2"/>
                </a:solidFill>
                <a:latin typeface="Montserrat"/>
                <a:ea typeface="Montserrat"/>
                <a:cs typeface="Montserrat"/>
                <a:sym typeface="Montserrat"/>
              </a:defRPr>
            </a:lvl1pPr>
            <a:lvl2pPr lvl="1" algn="ctr" rtl="0">
              <a:spcBef>
                <a:spcPts val="0"/>
              </a:spcBef>
              <a:spcAft>
                <a:spcPts val="0"/>
              </a:spcAft>
              <a:buNone/>
              <a:defRPr sz="1400" b="1">
                <a:solidFill>
                  <a:schemeClr val="dk2"/>
                </a:solidFill>
                <a:latin typeface="Montserrat"/>
                <a:ea typeface="Montserrat"/>
                <a:cs typeface="Montserrat"/>
                <a:sym typeface="Montserrat"/>
              </a:defRPr>
            </a:lvl2pPr>
            <a:lvl3pPr lvl="2" algn="ctr" rtl="0">
              <a:spcBef>
                <a:spcPts val="0"/>
              </a:spcBef>
              <a:spcAft>
                <a:spcPts val="0"/>
              </a:spcAft>
              <a:buNone/>
              <a:defRPr sz="1400" b="1">
                <a:solidFill>
                  <a:schemeClr val="dk2"/>
                </a:solidFill>
                <a:latin typeface="Montserrat"/>
                <a:ea typeface="Montserrat"/>
                <a:cs typeface="Montserrat"/>
                <a:sym typeface="Montserrat"/>
              </a:defRPr>
            </a:lvl3pPr>
            <a:lvl4pPr lvl="3" algn="ctr" rtl="0">
              <a:spcBef>
                <a:spcPts val="0"/>
              </a:spcBef>
              <a:spcAft>
                <a:spcPts val="0"/>
              </a:spcAft>
              <a:buNone/>
              <a:defRPr sz="1400" b="1">
                <a:solidFill>
                  <a:schemeClr val="dk2"/>
                </a:solidFill>
                <a:latin typeface="Montserrat"/>
                <a:ea typeface="Montserrat"/>
                <a:cs typeface="Montserrat"/>
                <a:sym typeface="Montserrat"/>
              </a:defRPr>
            </a:lvl4pPr>
            <a:lvl5pPr lvl="4" algn="ctr" rtl="0">
              <a:spcBef>
                <a:spcPts val="0"/>
              </a:spcBef>
              <a:spcAft>
                <a:spcPts val="0"/>
              </a:spcAft>
              <a:buNone/>
              <a:defRPr sz="1400" b="1">
                <a:solidFill>
                  <a:schemeClr val="dk2"/>
                </a:solidFill>
                <a:latin typeface="Montserrat"/>
                <a:ea typeface="Montserrat"/>
                <a:cs typeface="Montserrat"/>
                <a:sym typeface="Montserrat"/>
              </a:defRPr>
            </a:lvl5pPr>
            <a:lvl6pPr lvl="5" algn="ctr" rtl="0">
              <a:spcBef>
                <a:spcPts val="0"/>
              </a:spcBef>
              <a:spcAft>
                <a:spcPts val="0"/>
              </a:spcAft>
              <a:buNone/>
              <a:defRPr sz="1400" b="1">
                <a:solidFill>
                  <a:schemeClr val="dk2"/>
                </a:solidFill>
                <a:latin typeface="Montserrat"/>
                <a:ea typeface="Montserrat"/>
                <a:cs typeface="Montserrat"/>
                <a:sym typeface="Montserrat"/>
              </a:defRPr>
            </a:lvl6pPr>
            <a:lvl7pPr lvl="6" algn="ctr" rtl="0">
              <a:spcBef>
                <a:spcPts val="0"/>
              </a:spcBef>
              <a:spcAft>
                <a:spcPts val="0"/>
              </a:spcAft>
              <a:buNone/>
              <a:defRPr sz="1400" b="1">
                <a:solidFill>
                  <a:schemeClr val="dk2"/>
                </a:solidFill>
                <a:latin typeface="Montserrat"/>
                <a:ea typeface="Montserrat"/>
                <a:cs typeface="Montserrat"/>
                <a:sym typeface="Montserrat"/>
              </a:defRPr>
            </a:lvl7pPr>
            <a:lvl8pPr lvl="7" algn="ctr" rtl="0">
              <a:spcBef>
                <a:spcPts val="0"/>
              </a:spcBef>
              <a:spcAft>
                <a:spcPts val="0"/>
              </a:spcAft>
              <a:buNone/>
              <a:defRPr sz="1400" b="1">
                <a:solidFill>
                  <a:schemeClr val="dk2"/>
                </a:solidFill>
                <a:latin typeface="Montserrat"/>
                <a:ea typeface="Montserrat"/>
                <a:cs typeface="Montserrat"/>
                <a:sym typeface="Montserrat"/>
              </a:defRPr>
            </a:lvl8pPr>
            <a:lvl9pPr lvl="8" algn="ctr" rtl="0">
              <a:spcBef>
                <a:spcPts val="0"/>
              </a:spcBef>
              <a:spcAft>
                <a:spcPts val="0"/>
              </a:spcAft>
              <a:buNone/>
              <a:defRPr sz="1400" b="1">
                <a:solidFill>
                  <a:schemeClr val="dk2"/>
                </a:solidFill>
                <a:latin typeface="Montserrat"/>
                <a:ea typeface="Montserrat"/>
                <a:cs typeface="Montserrat"/>
                <a:sym typeface="Montserrat"/>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DESIGN " type="tx">
  <p:cSld name="TITLE_AND_BODY">
    <p:bg>
      <p:bgPr>
        <a:solidFill>
          <a:srgbClr val="FFE3D7"/>
        </a:solidFill>
        <a:effectLst/>
      </p:bgPr>
    </p:bg>
    <p:spTree>
      <p:nvGrpSpPr>
        <p:cNvPr id="1" name="Shape 294"/>
        <p:cNvGrpSpPr/>
        <p:nvPr/>
      </p:nvGrpSpPr>
      <p:grpSpPr>
        <a:xfrm>
          <a:off x="0" y="0"/>
          <a:ext cx="0" cy="0"/>
          <a:chOff x="0" y="0"/>
          <a:chExt cx="0" cy="0"/>
        </a:xfrm>
      </p:grpSpPr>
      <p:sp>
        <p:nvSpPr>
          <p:cNvPr id="295" name="Google Shape;295;p35"/>
          <p:cNvSpPr txBox="1">
            <a:spLocks noGrp="1"/>
          </p:cNvSpPr>
          <p:nvPr>
            <p:ph type="title" hasCustomPrompt="1"/>
          </p:nvPr>
        </p:nvSpPr>
        <p:spPr>
          <a:xfrm>
            <a:off x="720000" y="540000"/>
            <a:ext cx="3960300" cy="2323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EFEFE"/>
              </a:buClr>
              <a:buSzPts val="12000"/>
              <a:buNone/>
              <a:defRPr sz="12000">
                <a:solidFill>
                  <a:srgbClr val="FEFEFE"/>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6" name="Google Shape;296;p35"/>
          <p:cNvSpPr txBox="1">
            <a:spLocks noGrp="1"/>
          </p:cNvSpPr>
          <p:nvPr>
            <p:ph type="title" idx="2"/>
          </p:nvPr>
        </p:nvSpPr>
        <p:spPr>
          <a:xfrm>
            <a:off x="1334225" y="1397100"/>
            <a:ext cx="7089900" cy="1022400"/>
          </a:xfrm>
          <a:prstGeom prst="rect">
            <a:avLst/>
          </a:prstGeom>
        </p:spPr>
        <p:txBody>
          <a:bodyPr spcFirstLastPara="1" wrap="square" lIns="0" tIns="91425" rIns="91425" bIns="91425" anchor="t" anchorCtr="0">
            <a:noAutofit/>
          </a:bodyPr>
          <a:lstStyle>
            <a:lvl1pPr lvl="0" rtl="0">
              <a:spcBef>
                <a:spcPts val="0"/>
              </a:spcBef>
              <a:spcAft>
                <a:spcPts val="0"/>
              </a:spcAft>
              <a:buSzPts val="48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7" name="Google Shape;297;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98" name="Google Shape;298;p35"/>
          <p:cNvSpPr txBox="1">
            <a:spLocks noGrp="1"/>
          </p:cNvSpPr>
          <p:nvPr>
            <p:ph type="subTitle" idx="1"/>
          </p:nvPr>
        </p:nvSpPr>
        <p:spPr>
          <a:xfrm>
            <a:off x="1334225" y="2682450"/>
            <a:ext cx="5509800" cy="52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9" name="Google Shape;299;p35"/>
          <p:cNvSpPr txBox="1">
            <a:spLocks noGrp="1"/>
          </p:cNvSpPr>
          <p:nvPr>
            <p:ph type="subTitle" idx="3"/>
          </p:nvPr>
        </p:nvSpPr>
        <p:spPr>
          <a:xfrm>
            <a:off x="1366400" y="3470925"/>
            <a:ext cx="4748700" cy="11325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1">
  <p:cSld name="SECTION_HEADER_1">
    <p:bg>
      <p:bgPr>
        <a:solidFill>
          <a:srgbClr val="F9B090"/>
        </a:solidFill>
        <a:effectLst/>
      </p:bgPr>
    </p:bg>
    <p:spTree>
      <p:nvGrpSpPr>
        <p:cNvPr id="1" name="Shape 300"/>
        <p:cNvGrpSpPr/>
        <p:nvPr/>
      </p:nvGrpSpPr>
      <p:grpSpPr>
        <a:xfrm>
          <a:off x="0" y="0"/>
          <a:ext cx="0" cy="0"/>
          <a:chOff x="0" y="0"/>
          <a:chExt cx="0" cy="0"/>
        </a:xfrm>
      </p:grpSpPr>
      <p:sp>
        <p:nvSpPr>
          <p:cNvPr id="301" name="Google Shape;301;p36"/>
          <p:cNvSpPr txBox="1">
            <a:spLocks noGrp="1"/>
          </p:cNvSpPr>
          <p:nvPr>
            <p:ph type="title"/>
          </p:nvPr>
        </p:nvSpPr>
        <p:spPr>
          <a:xfrm>
            <a:off x="3701100" y="540000"/>
            <a:ext cx="4722900" cy="1619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02" name="Google Shape;302;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03" name="Google Shape;303;p36"/>
          <p:cNvSpPr txBox="1">
            <a:spLocks noGrp="1"/>
          </p:cNvSpPr>
          <p:nvPr>
            <p:ph type="subTitle" idx="1"/>
          </p:nvPr>
        </p:nvSpPr>
        <p:spPr>
          <a:xfrm>
            <a:off x="3737425" y="2636600"/>
            <a:ext cx="4686600" cy="19173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TLE &amp; TWO COLUMNS" type="twoColTx">
  <p:cSld name="TITLE_AND_TWO_COLUMNS">
    <p:bg>
      <p:bgPr>
        <a:solidFill>
          <a:srgbClr val="FFE3D7"/>
        </a:solidFill>
        <a:effectLst/>
      </p:bgPr>
    </p:bg>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6" name="Google Shape;306;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07" name="Google Shape;307;p37"/>
          <p:cNvSpPr txBox="1">
            <a:spLocks noGrp="1"/>
          </p:cNvSpPr>
          <p:nvPr>
            <p:ph type="subTitle" idx="1"/>
          </p:nvPr>
        </p:nvSpPr>
        <p:spPr>
          <a:xfrm>
            <a:off x="2034500" y="2156850"/>
            <a:ext cx="2392500" cy="915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b="1">
                <a:solidFill>
                  <a:schemeClr val="dk1"/>
                </a:solidFill>
                <a:latin typeface="Montserrat"/>
                <a:ea typeface="Montserrat"/>
                <a:cs typeface="Montserrat"/>
                <a:sym typeface="Montserrat"/>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308" name="Google Shape;308;p37"/>
          <p:cNvSpPr txBox="1">
            <a:spLocks noGrp="1"/>
          </p:cNvSpPr>
          <p:nvPr>
            <p:ph type="subTitle" idx="2"/>
          </p:nvPr>
        </p:nvSpPr>
        <p:spPr>
          <a:xfrm>
            <a:off x="2147750" y="3008725"/>
            <a:ext cx="2166000" cy="1323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309" name="Google Shape;309;p37"/>
          <p:cNvSpPr txBox="1">
            <a:spLocks noGrp="1"/>
          </p:cNvSpPr>
          <p:nvPr>
            <p:ph type="subTitle" idx="3"/>
          </p:nvPr>
        </p:nvSpPr>
        <p:spPr>
          <a:xfrm>
            <a:off x="4716975" y="2156850"/>
            <a:ext cx="2392500" cy="915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b="1">
                <a:solidFill>
                  <a:schemeClr val="dk1"/>
                </a:solidFill>
                <a:latin typeface="Montserrat"/>
                <a:ea typeface="Montserrat"/>
                <a:cs typeface="Montserrat"/>
                <a:sym typeface="Montserrat"/>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310" name="Google Shape;310;p37"/>
          <p:cNvSpPr txBox="1">
            <a:spLocks noGrp="1"/>
          </p:cNvSpPr>
          <p:nvPr>
            <p:ph type="subTitle" idx="4"/>
          </p:nvPr>
        </p:nvSpPr>
        <p:spPr>
          <a:xfrm>
            <a:off x="4830225" y="3008725"/>
            <a:ext cx="2166000" cy="1323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TLE &amp; THREE COLUMNS">
  <p:cSld name="TITLE_AND_TWO_COLUMNS_1">
    <p:bg>
      <p:bgPr>
        <a:solidFill>
          <a:srgbClr val="455A64"/>
        </a:solidFill>
        <a:effectLst/>
      </p:bgPr>
    </p:bg>
    <p:spTree>
      <p:nvGrpSpPr>
        <p:cNvPr id="1" name="Shape 311"/>
        <p:cNvGrpSpPr/>
        <p:nvPr/>
      </p:nvGrpSpPr>
      <p:grpSpPr>
        <a:xfrm>
          <a:off x="0" y="0"/>
          <a:ext cx="0" cy="0"/>
          <a:chOff x="0" y="0"/>
          <a:chExt cx="0" cy="0"/>
        </a:xfrm>
      </p:grpSpPr>
      <p:sp>
        <p:nvSpPr>
          <p:cNvPr id="312" name="Google Shape;312;p38"/>
          <p:cNvSpPr/>
          <p:nvPr/>
        </p:nvSpPr>
        <p:spPr>
          <a:xfrm>
            <a:off x="734775" y="2057400"/>
            <a:ext cx="2294400" cy="2155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8"/>
          <p:cNvSpPr txBox="1">
            <a:spLocks noGrp="1"/>
          </p:cNvSpPr>
          <p:nvPr>
            <p:ph type="title"/>
          </p:nvPr>
        </p:nvSpPr>
        <p:spPr>
          <a:xfrm>
            <a:off x="914400" y="540000"/>
            <a:ext cx="7315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E3D7"/>
              </a:buClr>
              <a:buSzPts val="2800"/>
              <a:buNone/>
              <a:defRPr>
                <a:solidFill>
                  <a:srgbClr val="FFE3D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 name="Google Shape;314;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15" name="Google Shape;315;p38"/>
          <p:cNvSpPr txBox="1">
            <a:spLocks noGrp="1"/>
          </p:cNvSpPr>
          <p:nvPr>
            <p:ph type="subTitle" idx="1"/>
          </p:nvPr>
        </p:nvSpPr>
        <p:spPr>
          <a:xfrm>
            <a:off x="734775" y="2458925"/>
            <a:ext cx="2294400" cy="915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6" name="Google Shape;316;p38"/>
          <p:cNvSpPr txBox="1">
            <a:spLocks noGrp="1"/>
          </p:cNvSpPr>
          <p:nvPr>
            <p:ph type="subTitle" idx="2"/>
          </p:nvPr>
        </p:nvSpPr>
        <p:spPr>
          <a:xfrm>
            <a:off x="749900" y="3310800"/>
            <a:ext cx="2166000" cy="82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100">
                <a:solidFill>
                  <a:schemeClr val="dk1"/>
                </a:solidFill>
              </a:defRPr>
            </a:lvl1pPr>
            <a:lvl2pPr lvl="1" rtl="0">
              <a:spcBef>
                <a:spcPts val="0"/>
              </a:spcBef>
              <a:spcAft>
                <a:spcPts val="0"/>
              </a:spcAft>
              <a:buNone/>
              <a:defRPr sz="1100">
                <a:solidFill>
                  <a:schemeClr val="dk1"/>
                </a:solidFill>
              </a:defRPr>
            </a:lvl2pPr>
            <a:lvl3pPr lvl="2" rtl="0">
              <a:spcBef>
                <a:spcPts val="0"/>
              </a:spcBef>
              <a:spcAft>
                <a:spcPts val="0"/>
              </a:spcAft>
              <a:buNone/>
              <a:defRPr sz="1100">
                <a:solidFill>
                  <a:schemeClr val="dk1"/>
                </a:solidFill>
              </a:defRPr>
            </a:lvl3pPr>
            <a:lvl4pPr lvl="3" rtl="0">
              <a:spcBef>
                <a:spcPts val="0"/>
              </a:spcBef>
              <a:spcAft>
                <a:spcPts val="0"/>
              </a:spcAft>
              <a:buNone/>
              <a:defRPr sz="1100">
                <a:solidFill>
                  <a:schemeClr val="dk1"/>
                </a:solidFill>
              </a:defRPr>
            </a:lvl4pPr>
            <a:lvl5pPr lvl="4" rtl="0">
              <a:spcBef>
                <a:spcPts val="0"/>
              </a:spcBef>
              <a:spcAft>
                <a:spcPts val="0"/>
              </a:spcAft>
              <a:buNone/>
              <a:defRPr sz="1100">
                <a:solidFill>
                  <a:schemeClr val="dk1"/>
                </a:solidFill>
              </a:defRPr>
            </a:lvl5pPr>
            <a:lvl6pPr lvl="5" rtl="0">
              <a:spcBef>
                <a:spcPts val="0"/>
              </a:spcBef>
              <a:spcAft>
                <a:spcPts val="0"/>
              </a:spcAft>
              <a:buNone/>
              <a:defRPr sz="1100">
                <a:solidFill>
                  <a:schemeClr val="dk1"/>
                </a:solidFill>
              </a:defRPr>
            </a:lvl6pPr>
            <a:lvl7pPr lvl="6" rtl="0">
              <a:spcBef>
                <a:spcPts val="0"/>
              </a:spcBef>
              <a:spcAft>
                <a:spcPts val="0"/>
              </a:spcAft>
              <a:buNone/>
              <a:defRPr sz="1100">
                <a:solidFill>
                  <a:schemeClr val="dk1"/>
                </a:solidFill>
              </a:defRPr>
            </a:lvl7pPr>
            <a:lvl8pPr lvl="7" rtl="0">
              <a:spcBef>
                <a:spcPts val="0"/>
              </a:spcBef>
              <a:spcAft>
                <a:spcPts val="0"/>
              </a:spcAft>
              <a:buNone/>
              <a:defRPr sz="1100">
                <a:solidFill>
                  <a:schemeClr val="dk1"/>
                </a:solidFill>
              </a:defRPr>
            </a:lvl8pPr>
            <a:lvl9pPr lvl="8" rtl="0">
              <a:spcBef>
                <a:spcPts val="0"/>
              </a:spcBef>
              <a:spcAft>
                <a:spcPts val="0"/>
              </a:spcAft>
              <a:buNone/>
              <a:defRPr sz="1100">
                <a:solidFill>
                  <a:schemeClr val="dk1"/>
                </a:solidFill>
              </a:defRPr>
            </a:lvl9pPr>
          </a:lstStyle>
          <a:p>
            <a:endParaRPr/>
          </a:p>
        </p:txBody>
      </p:sp>
      <p:sp>
        <p:nvSpPr>
          <p:cNvPr id="317" name="Google Shape;317;p38"/>
          <p:cNvSpPr/>
          <p:nvPr/>
        </p:nvSpPr>
        <p:spPr>
          <a:xfrm>
            <a:off x="3424800" y="2057400"/>
            <a:ext cx="2294400" cy="2155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8"/>
          <p:cNvSpPr txBox="1">
            <a:spLocks noGrp="1"/>
          </p:cNvSpPr>
          <p:nvPr>
            <p:ph type="subTitle" idx="3"/>
          </p:nvPr>
        </p:nvSpPr>
        <p:spPr>
          <a:xfrm>
            <a:off x="3424800" y="2458925"/>
            <a:ext cx="2294400" cy="915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9" name="Google Shape;319;p38"/>
          <p:cNvSpPr txBox="1">
            <a:spLocks noGrp="1"/>
          </p:cNvSpPr>
          <p:nvPr>
            <p:ph type="subTitle" idx="4"/>
          </p:nvPr>
        </p:nvSpPr>
        <p:spPr>
          <a:xfrm>
            <a:off x="3439925" y="3310800"/>
            <a:ext cx="2166000" cy="82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100">
                <a:solidFill>
                  <a:schemeClr val="dk1"/>
                </a:solidFill>
              </a:defRPr>
            </a:lvl1pPr>
            <a:lvl2pPr lvl="1" rtl="0">
              <a:spcBef>
                <a:spcPts val="0"/>
              </a:spcBef>
              <a:spcAft>
                <a:spcPts val="0"/>
              </a:spcAft>
              <a:buNone/>
              <a:defRPr sz="1100">
                <a:solidFill>
                  <a:schemeClr val="dk1"/>
                </a:solidFill>
              </a:defRPr>
            </a:lvl2pPr>
            <a:lvl3pPr lvl="2" rtl="0">
              <a:spcBef>
                <a:spcPts val="0"/>
              </a:spcBef>
              <a:spcAft>
                <a:spcPts val="0"/>
              </a:spcAft>
              <a:buNone/>
              <a:defRPr sz="1100">
                <a:solidFill>
                  <a:schemeClr val="dk1"/>
                </a:solidFill>
              </a:defRPr>
            </a:lvl3pPr>
            <a:lvl4pPr lvl="3" rtl="0">
              <a:spcBef>
                <a:spcPts val="0"/>
              </a:spcBef>
              <a:spcAft>
                <a:spcPts val="0"/>
              </a:spcAft>
              <a:buNone/>
              <a:defRPr sz="1100">
                <a:solidFill>
                  <a:schemeClr val="dk1"/>
                </a:solidFill>
              </a:defRPr>
            </a:lvl4pPr>
            <a:lvl5pPr lvl="4" rtl="0">
              <a:spcBef>
                <a:spcPts val="0"/>
              </a:spcBef>
              <a:spcAft>
                <a:spcPts val="0"/>
              </a:spcAft>
              <a:buNone/>
              <a:defRPr sz="1100">
                <a:solidFill>
                  <a:schemeClr val="dk1"/>
                </a:solidFill>
              </a:defRPr>
            </a:lvl5pPr>
            <a:lvl6pPr lvl="5" rtl="0">
              <a:spcBef>
                <a:spcPts val="0"/>
              </a:spcBef>
              <a:spcAft>
                <a:spcPts val="0"/>
              </a:spcAft>
              <a:buNone/>
              <a:defRPr sz="1100">
                <a:solidFill>
                  <a:schemeClr val="dk1"/>
                </a:solidFill>
              </a:defRPr>
            </a:lvl6pPr>
            <a:lvl7pPr lvl="6" rtl="0">
              <a:spcBef>
                <a:spcPts val="0"/>
              </a:spcBef>
              <a:spcAft>
                <a:spcPts val="0"/>
              </a:spcAft>
              <a:buNone/>
              <a:defRPr sz="1100">
                <a:solidFill>
                  <a:schemeClr val="dk1"/>
                </a:solidFill>
              </a:defRPr>
            </a:lvl7pPr>
            <a:lvl8pPr lvl="7" rtl="0">
              <a:spcBef>
                <a:spcPts val="0"/>
              </a:spcBef>
              <a:spcAft>
                <a:spcPts val="0"/>
              </a:spcAft>
              <a:buNone/>
              <a:defRPr sz="1100">
                <a:solidFill>
                  <a:schemeClr val="dk1"/>
                </a:solidFill>
              </a:defRPr>
            </a:lvl8pPr>
            <a:lvl9pPr lvl="8" rtl="0">
              <a:spcBef>
                <a:spcPts val="0"/>
              </a:spcBef>
              <a:spcAft>
                <a:spcPts val="0"/>
              </a:spcAft>
              <a:buNone/>
              <a:defRPr sz="1100">
                <a:solidFill>
                  <a:schemeClr val="dk1"/>
                </a:solidFill>
              </a:defRPr>
            </a:lvl9pPr>
          </a:lstStyle>
          <a:p>
            <a:endParaRPr/>
          </a:p>
        </p:txBody>
      </p:sp>
      <p:sp>
        <p:nvSpPr>
          <p:cNvPr id="320" name="Google Shape;320;p38"/>
          <p:cNvSpPr/>
          <p:nvPr/>
        </p:nvSpPr>
        <p:spPr>
          <a:xfrm>
            <a:off x="6114825" y="2057400"/>
            <a:ext cx="2294400" cy="2155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8"/>
          <p:cNvSpPr txBox="1">
            <a:spLocks noGrp="1"/>
          </p:cNvSpPr>
          <p:nvPr>
            <p:ph type="subTitle" idx="5"/>
          </p:nvPr>
        </p:nvSpPr>
        <p:spPr>
          <a:xfrm>
            <a:off x="6114825" y="2458925"/>
            <a:ext cx="2294400" cy="915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22" name="Google Shape;322;p38"/>
          <p:cNvSpPr txBox="1">
            <a:spLocks noGrp="1"/>
          </p:cNvSpPr>
          <p:nvPr>
            <p:ph type="subTitle" idx="6"/>
          </p:nvPr>
        </p:nvSpPr>
        <p:spPr>
          <a:xfrm>
            <a:off x="6129950" y="3310800"/>
            <a:ext cx="2166000" cy="82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100">
                <a:solidFill>
                  <a:schemeClr val="dk1"/>
                </a:solidFill>
              </a:defRPr>
            </a:lvl1pPr>
            <a:lvl2pPr lvl="1" rtl="0">
              <a:spcBef>
                <a:spcPts val="0"/>
              </a:spcBef>
              <a:spcAft>
                <a:spcPts val="0"/>
              </a:spcAft>
              <a:buNone/>
              <a:defRPr sz="1100">
                <a:solidFill>
                  <a:schemeClr val="dk1"/>
                </a:solidFill>
              </a:defRPr>
            </a:lvl2pPr>
            <a:lvl3pPr lvl="2" rtl="0">
              <a:spcBef>
                <a:spcPts val="0"/>
              </a:spcBef>
              <a:spcAft>
                <a:spcPts val="0"/>
              </a:spcAft>
              <a:buNone/>
              <a:defRPr sz="1100">
                <a:solidFill>
                  <a:schemeClr val="dk1"/>
                </a:solidFill>
              </a:defRPr>
            </a:lvl3pPr>
            <a:lvl4pPr lvl="3" rtl="0">
              <a:spcBef>
                <a:spcPts val="0"/>
              </a:spcBef>
              <a:spcAft>
                <a:spcPts val="0"/>
              </a:spcAft>
              <a:buNone/>
              <a:defRPr sz="1100">
                <a:solidFill>
                  <a:schemeClr val="dk1"/>
                </a:solidFill>
              </a:defRPr>
            </a:lvl4pPr>
            <a:lvl5pPr lvl="4" rtl="0">
              <a:spcBef>
                <a:spcPts val="0"/>
              </a:spcBef>
              <a:spcAft>
                <a:spcPts val="0"/>
              </a:spcAft>
              <a:buNone/>
              <a:defRPr sz="1100">
                <a:solidFill>
                  <a:schemeClr val="dk1"/>
                </a:solidFill>
              </a:defRPr>
            </a:lvl5pPr>
            <a:lvl6pPr lvl="5" rtl="0">
              <a:spcBef>
                <a:spcPts val="0"/>
              </a:spcBef>
              <a:spcAft>
                <a:spcPts val="0"/>
              </a:spcAft>
              <a:buNone/>
              <a:defRPr sz="1100">
                <a:solidFill>
                  <a:schemeClr val="dk1"/>
                </a:solidFill>
              </a:defRPr>
            </a:lvl6pPr>
            <a:lvl7pPr lvl="6" rtl="0">
              <a:spcBef>
                <a:spcPts val="0"/>
              </a:spcBef>
              <a:spcAft>
                <a:spcPts val="0"/>
              </a:spcAft>
              <a:buNone/>
              <a:defRPr sz="1100">
                <a:solidFill>
                  <a:schemeClr val="dk1"/>
                </a:solidFill>
              </a:defRPr>
            </a:lvl7pPr>
            <a:lvl8pPr lvl="7" rtl="0">
              <a:spcBef>
                <a:spcPts val="0"/>
              </a:spcBef>
              <a:spcAft>
                <a:spcPts val="0"/>
              </a:spcAft>
              <a:buNone/>
              <a:defRPr sz="1100">
                <a:solidFill>
                  <a:schemeClr val="dk1"/>
                </a:solidFill>
              </a:defRPr>
            </a:lvl8pPr>
            <a:lvl9pPr lvl="8" rtl="0">
              <a:spcBef>
                <a:spcPts val="0"/>
              </a:spcBef>
              <a:spcAft>
                <a:spcPts val="0"/>
              </a:spcAft>
              <a:buNone/>
              <a:defRPr sz="1100">
                <a:solidFill>
                  <a:schemeClr val="dk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EXT2">
  <p:cSld name="SECTION_HEADER_1_2">
    <p:bg>
      <p:bgPr>
        <a:solidFill>
          <a:srgbClr val="FFE3D7"/>
        </a:solidFill>
        <a:effectLst/>
      </p:bgPr>
    </p:bg>
    <p:spTree>
      <p:nvGrpSpPr>
        <p:cNvPr id="1" name="Shape 323"/>
        <p:cNvGrpSpPr/>
        <p:nvPr/>
      </p:nvGrpSpPr>
      <p:grpSpPr>
        <a:xfrm>
          <a:off x="0" y="0"/>
          <a:ext cx="0" cy="0"/>
          <a:chOff x="0" y="0"/>
          <a:chExt cx="0" cy="0"/>
        </a:xfrm>
      </p:grpSpPr>
      <p:sp>
        <p:nvSpPr>
          <p:cNvPr id="324" name="Google Shape;324;p39"/>
          <p:cNvSpPr txBox="1">
            <a:spLocks noGrp="1"/>
          </p:cNvSpPr>
          <p:nvPr>
            <p:ph type="title"/>
          </p:nvPr>
        </p:nvSpPr>
        <p:spPr>
          <a:xfrm>
            <a:off x="720000" y="1623775"/>
            <a:ext cx="4722900" cy="952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25" name="Google Shape;325;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6" name="Google Shape;326;p39"/>
          <p:cNvSpPr txBox="1">
            <a:spLocks noGrp="1"/>
          </p:cNvSpPr>
          <p:nvPr>
            <p:ph type="subTitle" idx="1"/>
          </p:nvPr>
        </p:nvSpPr>
        <p:spPr>
          <a:xfrm>
            <a:off x="720000" y="3339075"/>
            <a:ext cx="4686600" cy="14640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TITLE" type="titleOnly">
  <p:cSld name="TITLE_ONLY">
    <p:bg>
      <p:bgPr>
        <a:solidFill>
          <a:srgbClr val="F9B090"/>
        </a:solidFill>
        <a:effectLst/>
      </p:bgPr>
    </p:bg>
    <p:spTree>
      <p:nvGrpSpPr>
        <p:cNvPr id="1" name="Shape 327"/>
        <p:cNvGrpSpPr/>
        <p:nvPr/>
      </p:nvGrpSpPr>
      <p:grpSpPr>
        <a:xfrm>
          <a:off x="0" y="0"/>
          <a:ext cx="0" cy="0"/>
          <a:chOff x="0" y="0"/>
          <a:chExt cx="0" cy="0"/>
        </a:xfrm>
      </p:grpSpPr>
      <p:sp>
        <p:nvSpPr>
          <p:cNvPr id="328" name="Google Shape;328;p40"/>
          <p:cNvSpPr txBox="1">
            <a:spLocks noGrp="1"/>
          </p:cNvSpPr>
          <p:nvPr>
            <p:ph type="title"/>
          </p:nvPr>
        </p:nvSpPr>
        <p:spPr>
          <a:xfrm>
            <a:off x="1620900" y="846000"/>
            <a:ext cx="5902200" cy="345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9" name="Google Shape;329;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TITLE + text">
  <p:cSld name="TITLE_ONLY_1">
    <p:bg>
      <p:bgPr>
        <a:solidFill>
          <a:srgbClr val="455A64"/>
        </a:solidFill>
        <a:effectLst/>
      </p:bgPr>
    </p:bg>
    <p:spTree>
      <p:nvGrpSpPr>
        <p:cNvPr id="1" name="Shape 330"/>
        <p:cNvGrpSpPr/>
        <p:nvPr/>
      </p:nvGrpSpPr>
      <p:grpSpPr>
        <a:xfrm>
          <a:off x="0" y="0"/>
          <a:ext cx="0" cy="0"/>
          <a:chOff x="0" y="0"/>
          <a:chExt cx="0" cy="0"/>
        </a:xfrm>
      </p:grpSpPr>
      <p:sp>
        <p:nvSpPr>
          <p:cNvPr id="331" name="Google Shape;331;p41"/>
          <p:cNvSpPr txBox="1">
            <a:spLocks noGrp="1"/>
          </p:cNvSpPr>
          <p:nvPr>
            <p:ph type="title"/>
          </p:nvPr>
        </p:nvSpPr>
        <p:spPr>
          <a:xfrm>
            <a:off x="1034150" y="846000"/>
            <a:ext cx="7075800" cy="2510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E3D7"/>
              </a:buClr>
              <a:buSzPts val="4800"/>
              <a:buNone/>
              <a:defRPr sz="4800">
                <a:solidFill>
                  <a:srgbClr val="FFE3D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2" name="Google Shape;332;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33" name="Google Shape;333;p41"/>
          <p:cNvSpPr txBox="1">
            <a:spLocks noGrp="1"/>
          </p:cNvSpPr>
          <p:nvPr>
            <p:ph type="subTitle" idx="1"/>
          </p:nvPr>
        </p:nvSpPr>
        <p:spPr>
          <a:xfrm>
            <a:off x="1655550" y="3451500"/>
            <a:ext cx="5832900" cy="115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FFE3D7"/>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TLE DESIGN">
  <p:cSld name="TITLE_AND_TWO_COLUMNS_2">
    <p:bg>
      <p:bgPr>
        <a:solidFill>
          <a:srgbClr val="FFE3D7"/>
        </a:solidFill>
        <a:effectLst/>
      </p:bgPr>
    </p:bg>
    <p:spTree>
      <p:nvGrpSpPr>
        <p:cNvPr id="1" name="Shape 334"/>
        <p:cNvGrpSpPr/>
        <p:nvPr/>
      </p:nvGrpSpPr>
      <p:grpSpPr>
        <a:xfrm>
          <a:off x="0" y="0"/>
          <a:ext cx="0" cy="0"/>
          <a:chOff x="0" y="0"/>
          <a:chExt cx="0" cy="0"/>
        </a:xfrm>
      </p:grpSpPr>
      <p:sp>
        <p:nvSpPr>
          <p:cNvPr id="335" name="Google Shape;335;p42"/>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6" name="Google Shape;336;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grpSp>
        <p:nvGrpSpPr>
          <p:cNvPr id="30" name="Google Shape;30;p4"/>
          <p:cNvGrpSpPr/>
          <p:nvPr/>
        </p:nvGrpSpPr>
        <p:grpSpPr>
          <a:xfrm>
            <a:off x="7645724" y="3794802"/>
            <a:ext cx="2489393" cy="2149240"/>
            <a:chOff x="7214200" y="3291297"/>
            <a:chExt cx="3328510" cy="2873700"/>
          </a:xfrm>
        </p:grpSpPr>
        <p:sp>
          <p:nvSpPr>
            <p:cNvPr id="31" name="Google Shape;31;p4"/>
            <p:cNvSpPr/>
            <p:nvPr/>
          </p:nvSpPr>
          <p:spPr>
            <a:xfrm rot="6775426">
              <a:off x="8009472" y="3631759"/>
              <a:ext cx="2192777" cy="2192777"/>
            </a:xfrm>
            <a:prstGeom prst="chord">
              <a:avLst>
                <a:gd name="adj1" fmla="val 2700000"/>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704900" y="4122222"/>
              <a:ext cx="220800" cy="220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7214200" y="4406002"/>
              <a:ext cx="454800" cy="454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4"/>
          <p:cNvGrpSpPr/>
          <p:nvPr/>
        </p:nvGrpSpPr>
        <p:grpSpPr>
          <a:xfrm>
            <a:off x="-342090" y="4084022"/>
            <a:ext cx="1791505" cy="1570819"/>
            <a:chOff x="-471163" y="3954622"/>
            <a:chExt cx="1791505" cy="1570819"/>
          </a:xfrm>
        </p:grpSpPr>
        <p:sp>
          <p:nvSpPr>
            <p:cNvPr id="35" name="Google Shape;35;p4"/>
            <p:cNvSpPr/>
            <p:nvPr/>
          </p:nvSpPr>
          <p:spPr>
            <a:xfrm rot="-737604">
              <a:off x="-363593" y="4045738"/>
              <a:ext cx="976015" cy="1115545"/>
            </a:xfrm>
            <a:custGeom>
              <a:avLst/>
              <a:gdLst/>
              <a:ahLst/>
              <a:cxnLst/>
              <a:rect l="l" t="t" r="r" b="b"/>
              <a:pathLst>
                <a:path w="42131" h="48154" extrusionOk="0">
                  <a:moveTo>
                    <a:pt x="37318" y="1"/>
                  </a:moveTo>
                  <a:cubicBezTo>
                    <a:pt x="35418" y="1"/>
                    <a:pt x="33624" y="973"/>
                    <a:pt x="32224" y="2309"/>
                  </a:cubicBezTo>
                  <a:cubicBezTo>
                    <a:pt x="30789" y="3677"/>
                    <a:pt x="29688" y="5411"/>
                    <a:pt x="28621" y="7079"/>
                  </a:cubicBezTo>
                  <a:cubicBezTo>
                    <a:pt x="27520" y="8780"/>
                    <a:pt x="26353" y="10448"/>
                    <a:pt x="24785" y="11716"/>
                  </a:cubicBezTo>
                  <a:cubicBezTo>
                    <a:pt x="24416" y="11979"/>
                    <a:pt x="23963" y="12243"/>
                    <a:pt x="23543" y="12243"/>
                  </a:cubicBezTo>
                  <a:cubicBezTo>
                    <a:pt x="23431" y="12243"/>
                    <a:pt x="23322" y="12225"/>
                    <a:pt x="23217" y="12183"/>
                  </a:cubicBezTo>
                  <a:cubicBezTo>
                    <a:pt x="22683" y="11983"/>
                    <a:pt x="22483" y="11282"/>
                    <a:pt x="22517" y="10715"/>
                  </a:cubicBezTo>
                  <a:cubicBezTo>
                    <a:pt x="22583" y="10148"/>
                    <a:pt x="22650" y="9581"/>
                    <a:pt x="22650" y="8980"/>
                  </a:cubicBezTo>
                  <a:cubicBezTo>
                    <a:pt x="22530" y="7754"/>
                    <a:pt x="21284" y="6877"/>
                    <a:pt x="20042" y="6877"/>
                  </a:cubicBezTo>
                  <a:cubicBezTo>
                    <a:pt x="19899" y="6877"/>
                    <a:pt x="19756" y="6888"/>
                    <a:pt x="19615" y="6912"/>
                  </a:cubicBezTo>
                  <a:cubicBezTo>
                    <a:pt x="18280" y="7146"/>
                    <a:pt x="17213" y="8247"/>
                    <a:pt x="16646" y="9514"/>
                  </a:cubicBezTo>
                  <a:cubicBezTo>
                    <a:pt x="16079" y="10782"/>
                    <a:pt x="15912" y="12183"/>
                    <a:pt x="15778" y="13550"/>
                  </a:cubicBezTo>
                  <a:cubicBezTo>
                    <a:pt x="15512" y="16119"/>
                    <a:pt x="15245" y="18687"/>
                    <a:pt x="15011" y="21256"/>
                  </a:cubicBezTo>
                  <a:cubicBezTo>
                    <a:pt x="14844" y="22657"/>
                    <a:pt x="14511" y="24291"/>
                    <a:pt x="13277" y="24825"/>
                  </a:cubicBezTo>
                  <a:cubicBezTo>
                    <a:pt x="13025" y="24924"/>
                    <a:pt x="12765" y="24967"/>
                    <a:pt x="12501" y="24967"/>
                  </a:cubicBezTo>
                  <a:cubicBezTo>
                    <a:pt x="11785" y="24967"/>
                    <a:pt x="11051" y="24648"/>
                    <a:pt x="10441" y="24258"/>
                  </a:cubicBezTo>
                  <a:cubicBezTo>
                    <a:pt x="9174" y="23391"/>
                    <a:pt x="8173" y="22190"/>
                    <a:pt x="7539" y="20789"/>
                  </a:cubicBezTo>
                  <a:cubicBezTo>
                    <a:pt x="7072" y="19755"/>
                    <a:pt x="6739" y="18487"/>
                    <a:pt x="5771" y="17887"/>
                  </a:cubicBezTo>
                  <a:cubicBezTo>
                    <a:pt x="5442" y="17689"/>
                    <a:pt x="5075" y="17600"/>
                    <a:pt x="4700" y="17600"/>
                  </a:cubicBezTo>
                  <a:cubicBezTo>
                    <a:pt x="3747" y="17600"/>
                    <a:pt x="2743" y="18174"/>
                    <a:pt x="2169" y="18988"/>
                  </a:cubicBezTo>
                  <a:cubicBezTo>
                    <a:pt x="1402" y="20155"/>
                    <a:pt x="1368" y="21623"/>
                    <a:pt x="1201" y="22991"/>
                  </a:cubicBezTo>
                  <a:cubicBezTo>
                    <a:pt x="1" y="31263"/>
                    <a:pt x="634" y="40670"/>
                    <a:pt x="7206" y="46407"/>
                  </a:cubicBezTo>
                  <a:lnTo>
                    <a:pt x="7206" y="46441"/>
                  </a:lnTo>
                  <a:cubicBezTo>
                    <a:pt x="9668" y="47652"/>
                    <a:pt x="12095" y="48154"/>
                    <a:pt x="14603" y="48154"/>
                  </a:cubicBezTo>
                  <a:cubicBezTo>
                    <a:pt x="16376" y="48154"/>
                    <a:pt x="18189" y="47903"/>
                    <a:pt x="20082" y="47475"/>
                  </a:cubicBezTo>
                  <a:cubicBezTo>
                    <a:pt x="24651" y="46341"/>
                    <a:pt x="28854" y="44006"/>
                    <a:pt x="32224" y="40737"/>
                  </a:cubicBezTo>
                  <a:cubicBezTo>
                    <a:pt x="33258" y="39869"/>
                    <a:pt x="34092" y="38768"/>
                    <a:pt x="34692" y="37568"/>
                  </a:cubicBezTo>
                  <a:cubicBezTo>
                    <a:pt x="35226" y="36333"/>
                    <a:pt x="35326" y="34832"/>
                    <a:pt x="34625" y="33665"/>
                  </a:cubicBezTo>
                  <a:cubicBezTo>
                    <a:pt x="33890" y="32342"/>
                    <a:pt x="32381" y="31792"/>
                    <a:pt x="30852" y="31792"/>
                  </a:cubicBezTo>
                  <a:cubicBezTo>
                    <a:pt x="30299" y="31792"/>
                    <a:pt x="29744" y="31864"/>
                    <a:pt x="29221" y="31997"/>
                  </a:cubicBezTo>
                  <a:cubicBezTo>
                    <a:pt x="28154" y="32264"/>
                    <a:pt x="27153" y="32731"/>
                    <a:pt x="26086" y="32831"/>
                  </a:cubicBezTo>
                  <a:cubicBezTo>
                    <a:pt x="26013" y="32835"/>
                    <a:pt x="25939" y="32838"/>
                    <a:pt x="25866" y="32838"/>
                  </a:cubicBezTo>
                  <a:cubicBezTo>
                    <a:pt x="24825" y="32838"/>
                    <a:pt x="23724" y="32395"/>
                    <a:pt x="23351" y="31430"/>
                  </a:cubicBezTo>
                  <a:cubicBezTo>
                    <a:pt x="22984" y="30396"/>
                    <a:pt x="23617" y="29228"/>
                    <a:pt x="24485" y="28595"/>
                  </a:cubicBezTo>
                  <a:cubicBezTo>
                    <a:pt x="25385" y="27961"/>
                    <a:pt x="26486" y="27761"/>
                    <a:pt x="27554" y="27494"/>
                  </a:cubicBezTo>
                  <a:cubicBezTo>
                    <a:pt x="30489" y="26760"/>
                    <a:pt x="33291" y="25526"/>
                    <a:pt x="35826" y="23858"/>
                  </a:cubicBezTo>
                  <a:cubicBezTo>
                    <a:pt x="37094" y="22991"/>
                    <a:pt x="38428" y="21656"/>
                    <a:pt x="38028" y="20189"/>
                  </a:cubicBezTo>
                  <a:cubicBezTo>
                    <a:pt x="37727" y="19121"/>
                    <a:pt x="36593" y="18521"/>
                    <a:pt x="35559" y="18287"/>
                  </a:cubicBezTo>
                  <a:cubicBezTo>
                    <a:pt x="34492" y="18054"/>
                    <a:pt x="33358" y="18020"/>
                    <a:pt x="32357" y="17587"/>
                  </a:cubicBezTo>
                  <a:cubicBezTo>
                    <a:pt x="31490" y="17186"/>
                    <a:pt x="30689" y="16186"/>
                    <a:pt x="31123" y="15285"/>
                  </a:cubicBezTo>
                  <a:cubicBezTo>
                    <a:pt x="31390" y="14818"/>
                    <a:pt x="31823" y="14451"/>
                    <a:pt x="32324" y="14251"/>
                  </a:cubicBezTo>
                  <a:cubicBezTo>
                    <a:pt x="34925" y="12783"/>
                    <a:pt x="37294" y="10982"/>
                    <a:pt x="39362" y="8814"/>
                  </a:cubicBezTo>
                  <a:cubicBezTo>
                    <a:pt x="40763" y="7379"/>
                    <a:pt x="42131" y="5545"/>
                    <a:pt x="41830" y="3543"/>
                  </a:cubicBezTo>
                  <a:cubicBezTo>
                    <a:pt x="41530" y="1542"/>
                    <a:pt x="39562" y="107"/>
                    <a:pt x="37594" y="7"/>
                  </a:cubicBezTo>
                  <a:cubicBezTo>
                    <a:pt x="37502" y="3"/>
                    <a:pt x="37410" y="1"/>
                    <a:pt x="37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rot="3511653">
              <a:off x="425939" y="4556166"/>
              <a:ext cx="672884" cy="896534"/>
            </a:xfrm>
            <a:custGeom>
              <a:avLst/>
              <a:gdLst/>
              <a:ahLst/>
              <a:cxnLst/>
              <a:rect l="l" t="t" r="r" b="b"/>
              <a:pathLst>
                <a:path w="32940" h="43893" extrusionOk="0">
                  <a:moveTo>
                    <a:pt x="3212" y="0"/>
                  </a:moveTo>
                  <a:cubicBezTo>
                    <a:pt x="2638" y="0"/>
                    <a:pt x="2293" y="232"/>
                    <a:pt x="2254" y="259"/>
                  </a:cubicBezTo>
                  <a:lnTo>
                    <a:pt x="2254" y="259"/>
                  </a:lnTo>
                  <a:cubicBezTo>
                    <a:pt x="1875" y="464"/>
                    <a:pt x="0" y="1784"/>
                    <a:pt x="2718" y="6766"/>
                  </a:cubicBezTo>
                  <a:cubicBezTo>
                    <a:pt x="5720" y="12303"/>
                    <a:pt x="7755" y="15005"/>
                    <a:pt x="7755" y="15005"/>
                  </a:cubicBezTo>
                  <a:cubicBezTo>
                    <a:pt x="7755" y="15005"/>
                    <a:pt x="8322" y="16306"/>
                    <a:pt x="7221" y="16540"/>
                  </a:cubicBezTo>
                  <a:cubicBezTo>
                    <a:pt x="6120" y="16773"/>
                    <a:pt x="3719" y="16440"/>
                    <a:pt x="3252" y="17774"/>
                  </a:cubicBezTo>
                  <a:cubicBezTo>
                    <a:pt x="2818" y="19108"/>
                    <a:pt x="3852" y="20476"/>
                    <a:pt x="5920" y="21543"/>
                  </a:cubicBezTo>
                  <a:cubicBezTo>
                    <a:pt x="7988" y="22644"/>
                    <a:pt x="12425" y="25212"/>
                    <a:pt x="12825" y="25446"/>
                  </a:cubicBezTo>
                  <a:cubicBezTo>
                    <a:pt x="13225" y="25679"/>
                    <a:pt x="13626" y="26280"/>
                    <a:pt x="12925" y="26547"/>
                  </a:cubicBezTo>
                  <a:cubicBezTo>
                    <a:pt x="12191" y="26814"/>
                    <a:pt x="6821" y="27514"/>
                    <a:pt x="7288" y="30083"/>
                  </a:cubicBezTo>
                  <a:cubicBezTo>
                    <a:pt x="7788" y="32618"/>
                    <a:pt x="14059" y="34719"/>
                    <a:pt x="14726" y="34953"/>
                  </a:cubicBezTo>
                  <a:cubicBezTo>
                    <a:pt x="15427" y="35186"/>
                    <a:pt x="15560" y="35487"/>
                    <a:pt x="15527" y="35853"/>
                  </a:cubicBezTo>
                  <a:cubicBezTo>
                    <a:pt x="15527" y="36220"/>
                    <a:pt x="13659" y="36287"/>
                    <a:pt x="12125" y="36554"/>
                  </a:cubicBezTo>
                  <a:cubicBezTo>
                    <a:pt x="10590" y="36821"/>
                    <a:pt x="8889" y="37388"/>
                    <a:pt x="9289" y="38822"/>
                  </a:cubicBezTo>
                  <a:cubicBezTo>
                    <a:pt x="9689" y="40290"/>
                    <a:pt x="13459" y="43225"/>
                    <a:pt x="22399" y="43893"/>
                  </a:cubicBezTo>
                  <a:lnTo>
                    <a:pt x="26568" y="43893"/>
                  </a:lnTo>
                  <a:lnTo>
                    <a:pt x="28770" y="40323"/>
                  </a:lnTo>
                  <a:cubicBezTo>
                    <a:pt x="32939" y="32384"/>
                    <a:pt x="32439" y="27614"/>
                    <a:pt x="31438" y="26513"/>
                  </a:cubicBezTo>
                  <a:cubicBezTo>
                    <a:pt x="31145" y="26201"/>
                    <a:pt x="30823" y="26072"/>
                    <a:pt x="30487" y="26072"/>
                  </a:cubicBezTo>
                  <a:cubicBezTo>
                    <a:pt x="29640" y="26072"/>
                    <a:pt x="28710" y="26902"/>
                    <a:pt x="27969" y="27714"/>
                  </a:cubicBezTo>
                  <a:cubicBezTo>
                    <a:pt x="26997" y="28812"/>
                    <a:pt x="26054" y="30234"/>
                    <a:pt x="25668" y="30234"/>
                  </a:cubicBezTo>
                  <a:cubicBezTo>
                    <a:pt x="25643" y="30234"/>
                    <a:pt x="25621" y="30228"/>
                    <a:pt x="25601" y="30216"/>
                  </a:cubicBezTo>
                  <a:cubicBezTo>
                    <a:pt x="25234" y="30049"/>
                    <a:pt x="25100" y="29782"/>
                    <a:pt x="25267" y="29082"/>
                  </a:cubicBezTo>
                  <a:cubicBezTo>
                    <a:pt x="25401" y="28348"/>
                    <a:pt x="26935" y="21943"/>
                    <a:pt x="25034" y="20176"/>
                  </a:cubicBezTo>
                  <a:cubicBezTo>
                    <a:pt x="24712" y="19871"/>
                    <a:pt x="24343" y="19744"/>
                    <a:pt x="23949" y="19744"/>
                  </a:cubicBezTo>
                  <a:cubicBezTo>
                    <a:pt x="22055" y="19744"/>
                    <a:pt x="19587" y="22691"/>
                    <a:pt x="19063" y="23078"/>
                  </a:cubicBezTo>
                  <a:cubicBezTo>
                    <a:pt x="18918" y="23190"/>
                    <a:pt x="18791" y="23237"/>
                    <a:pt x="18682" y="23237"/>
                  </a:cubicBezTo>
                  <a:cubicBezTo>
                    <a:pt x="18337" y="23237"/>
                    <a:pt x="18170" y="22773"/>
                    <a:pt x="18196" y="22444"/>
                  </a:cubicBezTo>
                  <a:cubicBezTo>
                    <a:pt x="18196" y="21977"/>
                    <a:pt x="18396" y="16840"/>
                    <a:pt x="18562" y="14505"/>
                  </a:cubicBezTo>
                  <a:cubicBezTo>
                    <a:pt x="18729" y="12203"/>
                    <a:pt x="18162" y="10602"/>
                    <a:pt x="16728" y="10268"/>
                  </a:cubicBezTo>
                  <a:cubicBezTo>
                    <a:pt x="16629" y="10246"/>
                    <a:pt x="16533" y="10235"/>
                    <a:pt x="16440" y="10235"/>
                  </a:cubicBezTo>
                  <a:cubicBezTo>
                    <a:pt x="15166" y="10235"/>
                    <a:pt x="14307" y="12225"/>
                    <a:pt x="13592" y="12970"/>
                  </a:cubicBezTo>
                  <a:cubicBezTo>
                    <a:pt x="13392" y="13179"/>
                    <a:pt x="13187" y="13256"/>
                    <a:pt x="12994" y="13256"/>
                  </a:cubicBezTo>
                  <a:cubicBezTo>
                    <a:pt x="12447" y="13256"/>
                    <a:pt x="11991" y="12637"/>
                    <a:pt x="11991" y="12637"/>
                  </a:cubicBezTo>
                  <a:cubicBezTo>
                    <a:pt x="11991" y="12637"/>
                    <a:pt x="10757" y="9468"/>
                    <a:pt x="7655" y="3997"/>
                  </a:cubicBezTo>
                  <a:cubicBezTo>
                    <a:pt x="5777" y="650"/>
                    <a:pt x="4174" y="0"/>
                    <a:pt x="3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4"/>
          <p:cNvSpPr txBox="1">
            <a:spLocks noGrp="1"/>
          </p:cNvSpPr>
          <p:nvPr>
            <p:ph type="title"/>
          </p:nvPr>
        </p:nvSpPr>
        <p:spPr>
          <a:xfrm>
            <a:off x="713225" y="539500"/>
            <a:ext cx="7717500" cy="393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2200" b="0">
                <a:latin typeface="Montserrat ExtraBold"/>
                <a:ea typeface="Montserrat ExtraBold"/>
                <a:cs typeface="Montserrat ExtraBold"/>
                <a:sym typeface="Montserrat Extra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 name="Google Shape;38;p4"/>
          <p:cNvSpPr txBox="1">
            <a:spLocks noGrp="1"/>
          </p:cNvSpPr>
          <p:nvPr>
            <p:ph type="subTitle" idx="1"/>
          </p:nvPr>
        </p:nvSpPr>
        <p:spPr>
          <a:xfrm>
            <a:off x="729275" y="1461275"/>
            <a:ext cx="4254300" cy="2976900"/>
          </a:xfrm>
          <a:prstGeom prst="rect">
            <a:avLst/>
          </a:prstGeom>
        </p:spPr>
        <p:txBody>
          <a:bodyPr spcFirstLastPara="1" wrap="square" lIns="91425" tIns="91425" rIns="91425" bIns="91425" anchor="t" anchorCtr="0">
            <a:noAutofit/>
          </a:bodyPr>
          <a:lstStyle>
            <a:lvl1pPr lvl="0">
              <a:spcBef>
                <a:spcPts val="0"/>
              </a:spcBef>
              <a:spcAft>
                <a:spcPts val="0"/>
              </a:spcAft>
              <a:buNone/>
              <a:defRPr sz="1400"/>
            </a:lvl1pPr>
            <a:lvl2pPr lvl="1">
              <a:spcBef>
                <a:spcPts val="1600"/>
              </a:spcBef>
              <a:spcAft>
                <a:spcPts val="0"/>
              </a:spcAft>
              <a:buNone/>
              <a:defRPr sz="1400"/>
            </a:lvl2pPr>
            <a:lvl3pPr lvl="2">
              <a:spcBef>
                <a:spcPts val="1600"/>
              </a:spcBef>
              <a:spcAft>
                <a:spcPts val="0"/>
              </a:spcAft>
              <a:buNone/>
              <a:defRPr sz="1400"/>
            </a:lvl3pPr>
            <a:lvl4pPr lvl="3">
              <a:spcBef>
                <a:spcPts val="1600"/>
              </a:spcBef>
              <a:spcAft>
                <a:spcPts val="0"/>
              </a:spcAft>
              <a:buNone/>
              <a:defRPr sz="1400"/>
            </a:lvl4pPr>
            <a:lvl5pPr lvl="4">
              <a:spcBef>
                <a:spcPts val="1600"/>
              </a:spcBef>
              <a:spcAft>
                <a:spcPts val="0"/>
              </a:spcAft>
              <a:buNone/>
              <a:defRPr sz="1400"/>
            </a:lvl5pPr>
            <a:lvl6pPr lvl="5">
              <a:spcBef>
                <a:spcPts val="1600"/>
              </a:spcBef>
              <a:spcAft>
                <a:spcPts val="0"/>
              </a:spcAft>
              <a:buNone/>
              <a:defRPr sz="1400"/>
            </a:lvl6pPr>
            <a:lvl7pPr lvl="6">
              <a:spcBef>
                <a:spcPts val="1600"/>
              </a:spcBef>
              <a:spcAft>
                <a:spcPts val="0"/>
              </a:spcAft>
              <a:buNone/>
              <a:defRPr sz="1400"/>
            </a:lvl7pPr>
            <a:lvl8pPr lvl="7">
              <a:spcBef>
                <a:spcPts val="1600"/>
              </a:spcBef>
              <a:spcAft>
                <a:spcPts val="0"/>
              </a:spcAft>
              <a:buNone/>
              <a:defRPr sz="1400"/>
            </a:lvl8pPr>
            <a:lvl9pPr lvl="8">
              <a:spcBef>
                <a:spcPts val="1600"/>
              </a:spcBef>
              <a:spcAft>
                <a:spcPts val="1600"/>
              </a:spcAft>
              <a:buNone/>
              <a:defRPr sz="1400"/>
            </a:lvl9pPr>
          </a:lstStyle>
          <a:p>
            <a:endParaRPr/>
          </a:p>
        </p:txBody>
      </p:sp>
      <p:grpSp>
        <p:nvGrpSpPr>
          <p:cNvPr id="39" name="Google Shape;39;p4"/>
          <p:cNvGrpSpPr/>
          <p:nvPr/>
        </p:nvGrpSpPr>
        <p:grpSpPr>
          <a:xfrm rot="-9984716">
            <a:off x="7817564" y="-405391"/>
            <a:ext cx="1677584" cy="1470931"/>
            <a:chOff x="-471163" y="3954622"/>
            <a:chExt cx="1791505" cy="1570819"/>
          </a:xfrm>
        </p:grpSpPr>
        <p:sp>
          <p:nvSpPr>
            <p:cNvPr id="40" name="Google Shape;40;p4"/>
            <p:cNvSpPr/>
            <p:nvPr/>
          </p:nvSpPr>
          <p:spPr>
            <a:xfrm rot="-737604">
              <a:off x="-363593" y="4045738"/>
              <a:ext cx="976015" cy="1115545"/>
            </a:xfrm>
            <a:custGeom>
              <a:avLst/>
              <a:gdLst/>
              <a:ahLst/>
              <a:cxnLst/>
              <a:rect l="l" t="t" r="r" b="b"/>
              <a:pathLst>
                <a:path w="42131" h="48154" extrusionOk="0">
                  <a:moveTo>
                    <a:pt x="37318" y="1"/>
                  </a:moveTo>
                  <a:cubicBezTo>
                    <a:pt x="35418" y="1"/>
                    <a:pt x="33624" y="973"/>
                    <a:pt x="32224" y="2309"/>
                  </a:cubicBezTo>
                  <a:cubicBezTo>
                    <a:pt x="30789" y="3677"/>
                    <a:pt x="29688" y="5411"/>
                    <a:pt x="28621" y="7079"/>
                  </a:cubicBezTo>
                  <a:cubicBezTo>
                    <a:pt x="27520" y="8780"/>
                    <a:pt x="26353" y="10448"/>
                    <a:pt x="24785" y="11716"/>
                  </a:cubicBezTo>
                  <a:cubicBezTo>
                    <a:pt x="24416" y="11979"/>
                    <a:pt x="23963" y="12243"/>
                    <a:pt x="23543" y="12243"/>
                  </a:cubicBezTo>
                  <a:cubicBezTo>
                    <a:pt x="23431" y="12243"/>
                    <a:pt x="23322" y="12225"/>
                    <a:pt x="23217" y="12183"/>
                  </a:cubicBezTo>
                  <a:cubicBezTo>
                    <a:pt x="22683" y="11983"/>
                    <a:pt x="22483" y="11282"/>
                    <a:pt x="22517" y="10715"/>
                  </a:cubicBezTo>
                  <a:cubicBezTo>
                    <a:pt x="22583" y="10148"/>
                    <a:pt x="22650" y="9581"/>
                    <a:pt x="22650" y="8980"/>
                  </a:cubicBezTo>
                  <a:cubicBezTo>
                    <a:pt x="22530" y="7754"/>
                    <a:pt x="21284" y="6877"/>
                    <a:pt x="20042" y="6877"/>
                  </a:cubicBezTo>
                  <a:cubicBezTo>
                    <a:pt x="19899" y="6877"/>
                    <a:pt x="19756" y="6888"/>
                    <a:pt x="19615" y="6912"/>
                  </a:cubicBezTo>
                  <a:cubicBezTo>
                    <a:pt x="18280" y="7146"/>
                    <a:pt x="17213" y="8247"/>
                    <a:pt x="16646" y="9514"/>
                  </a:cubicBezTo>
                  <a:cubicBezTo>
                    <a:pt x="16079" y="10782"/>
                    <a:pt x="15912" y="12183"/>
                    <a:pt x="15778" y="13550"/>
                  </a:cubicBezTo>
                  <a:cubicBezTo>
                    <a:pt x="15512" y="16119"/>
                    <a:pt x="15245" y="18687"/>
                    <a:pt x="15011" y="21256"/>
                  </a:cubicBezTo>
                  <a:cubicBezTo>
                    <a:pt x="14844" y="22657"/>
                    <a:pt x="14511" y="24291"/>
                    <a:pt x="13277" y="24825"/>
                  </a:cubicBezTo>
                  <a:cubicBezTo>
                    <a:pt x="13025" y="24924"/>
                    <a:pt x="12765" y="24967"/>
                    <a:pt x="12501" y="24967"/>
                  </a:cubicBezTo>
                  <a:cubicBezTo>
                    <a:pt x="11785" y="24967"/>
                    <a:pt x="11051" y="24648"/>
                    <a:pt x="10441" y="24258"/>
                  </a:cubicBezTo>
                  <a:cubicBezTo>
                    <a:pt x="9174" y="23391"/>
                    <a:pt x="8173" y="22190"/>
                    <a:pt x="7539" y="20789"/>
                  </a:cubicBezTo>
                  <a:cubicBezTo>
                    <a:pt x="7072" y="19755"/>
                    <a:pt x="6739" y="18487"/>
                    <a:pt x="5771" y="17887"/>
                  </a:cubicBezTo>
                  <a:cubicBezTo>
                    <a:pt x="5442" y="17689"/>
                    <a:pt x="5075" y="17600"/>
                    <a:pt x="4700" y="17600"/>
                  </a:cubicBezTo>
                  <a:cubicBezTo>
                    <a:pt x="3747" y="17600"/>
                    <a:pt x="2743" y="18174"/>
                    <a:pt x="2169" y="18988"/>
                  </a:cubicBezTo>
                  <a:cubicBezTo>
                    <a:pt x="1402" y="20155"/>
                    <a:pt x="1368" y="21623"/>
                    <a:pt x="1201" y="22991"/>
                  </a:cubicBezTo>
                  <a:cubicBezTo>
                    <a:pt x="1" y="31263"/>
                    <a:pt x="634" y="40670"/>
                    <a:pt x="7206" y="46407"/>
                  </a:cubicBezTo>
                  <a:lnTo>
                    <a:pt x="7206" y="46441"/>
                  </a:lnTo>
                  <a:cubicBezTo>
                    <a:pt x="9668" y="47652"/>
                    <a:pt x="12095" y="48154"/>
                    <a:pt x="14603" y="48154"/>
                  </a:cubicBezTo>
                  <a:cubicBezTo>
                    <a:pt x="16376" y="48154"/>
                    <a:pt x="18189" y="47903"/>
                    <a:pt x="20082" y="47475"/>
                  </a:cubicBezTo>
                  <a:cubicBezTo>
                    <a:pt x="24651" y="46341"/>
                    <a:pt x="28854" y="44006"/>
                    <a:pt x="32224" y="40737"/>
                  </a:cubicBezTo>
                  <a:cubicBezTo>
                    <a:pt x="33258" y="39869"/>
                    <a:pt x="34092" y="38768"/>
                    <a:pt x="34692" y="37568"/>
                  </a:cubicBezTo>
                  <a:cubicBezTo>
                    <a:pt x="35226" y="36333"/>
                    <a:pt x="35326" y="34832"/>
                    <a:pt x="34625" y="33665"/>
                  </a:cubicBezTo>
                  <a:cubicBezTo>
                    <a:pt x="33890" y="32342"/>
                    <a:pt x="32381" y="31792"/>
                    <a:pt x="30852" y="31792"/>
                  </a:cubicBezTo>
                  <a:cubicBezTo>
                    <a:pt x="30299" y="31792"/>
                    <a:pt x="29744" y="31864"/>
                    <a:pt x="29221" y="31997"/>
                  </a:cubicBezTo>
                  <a:cubicBezTo>
                    <a:pt x="28154" y="32264"/>
                    <a:pt x="27153" y="32731"/>
                    <a:pt x="26086" y="32831"/>
                  </a:cubicBezTo>
                  <a:cubicBezTo>
                    <a:pt x="26013" y="32835"/>
                    <a:pt x="25939" y="32838"/>
                    <a:pt x="25866" y="32838"/>
                  </a:cubicBezTo>
                  <a:cubicBezTo>
                    <a:pt x="24825" y="32838"/>
                    <a:pt x="23724" y="32395"/>
                    <a:pt x="23351" y="31430"/>
                  </a:cubicBezTo>
                  <a:cubicBezTo>
                    <a:pt x="22984" y="30396"/>
                    <a:pt x="23617" y="29228"/>
                    <a:pt x="24485" y="28595"/>
                  </a:cubicBezTo>
                  <a:cubicBezTo>
                    <a:pt x="25385" y="27961"/>
                    <a:pt x="26486" y="27761"/>
                    <a:pt x="27554" y="27494"/>
                  </a:cubicBezTo>
                  <a:cubicBezTo>
                    <a:pt x="30489" y="26760"/>
                    <a:pt x="33291" y="25526"/>
                    <a:pt x="35826" y="23858"/>
                  </a:cubicBezTo>
                  <a:cubicBezTo>
                    <a:pt x="37094" y="22991"/>
                    <a:pt x="38428" y="21656"/>
                    <a:pt x="38028" y="20189"/>
                  </a:cubicBezTo>
                  <a:cubicBezTo>
                    <a:pt x="37727" y="19121"/>
                    <a:pt x="36593" y="18521"/>
                    <a:pt x="35559" y="18287"/>
                  </a:cubicBezTo>
                  <a:cubicBezTo>
                    <a:pt x="34492" y="18054"/>
                    <a:pt x="33358" y="18020"/>
                    <a:pt x="32357" y="17587"/>
                  </a:cubicBezTo>
                  <a:cubicBezTo>
                    <a:pt x="31490" y="17186"/>
                    <a:pt x="30689" y="16186"/>
                    <a:pt x="31123" y="15285"/>
                  </a:cubicBezTo>
                  <a:cubicBezTo>
                    <a:pt x="31390" y="14818"/>
                    <a:pt x="31823" y="14451"/>
                    <a:pt x="32324" y="14251"/>
                  </a:cubicBezTo>
                  <a:cubicBezTo>
                    <a:pt x="34925" y="12783"/>
                    <a:pt x="37294" y="10982"/>
                    <a:pt x="39362" y="8814"/>
                  </a:cubicBezTo>
                  <a:cubicBezTo>
                    <a:pt x="40763" y="7379"/>
                    <a:pt x="42131" y="5545"/>
                    <a:pt x="41830" y="3543"/>
                  </a:cubicBezTo>
                  <a:cubicBezTo>
                    <a:pt x="41530" y="1542"/>
                    <a:pt x="39562" y="107"/>
                    <a:pt x="37594" y="7"/>
                  </a:cubicBezTo>
                  <a:cubicBezTo>
                    <a:pt x="37502" y="3"/>
                    <a:pt x="37410" y="1"/>
                    <a:pt x="37318" y="1"/>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rot="3511653">
              <a:off x="425939" y="4556166"/>
              <a:ext cx="672884" cy="896534"/>
            </a:xfrm>
            <a:custGeom>
              <a:avLst/>
              <a:gdLst/>
              <a:ahLst/>
              <a:cxnLst/>
              <a:rect l="l" t="t" r="r" b="b"/>
              <a:pathLst>
                <a:path w="32940" h="43893" extrusionOk="0">
                  <a:moveTo>
                    <a:pt x="3212" y="0"/>
                  </a:moveTo>
                  <a:cubicBezTo>
                    <a:pt x="2638" y="0"/>
                    <a:pt x="2293" y="232"/>
                    <a:pt x="2254" y="259"/>
                  </a:cubicBezTo>
                  <a:lnTo>
                    <a:pt x="2254" y="259"/>
                  </a:lnTo>
                  <a:cubicBezTo>
                    <a:pt x="1875" y="464"/>
                    <a:pt x="0" y="1784"/>
                    <a:pt x="2718" y="6766"/>
                  </a:cubicBezTo>
                  <a:cubicBezTo>
                    <a:pt x="5720" y="12303"/>
                    <a:pt x="7755" y="15005"/>
                    <a:pt x="7755" y="15005"/>
                  </a:cubicBezTo>
                  <a:cubicBezTo>
                    <a:pt x="7755" y="15005"/>
                    <a:pt x="8322" y="16306"/>
                    <a:pt x="7221" y="16540"/>
                  </a:cubicBezTo>
                  <a:cubicBezTo>
                    <a:pt x="6120" y="16773"/>
                    <a:pt x="3719" y="16440"/>
                    <a:pt x="3252" y="17774"/>
                  </a:cubicBezTo>
                  <a:cubicBezTo>
                    <a:pt x="2818" y="19108"/>
                    <a:pt x="3852" y="20476"/>
                    <a:pt x="5920" y="21543"/>
                  </a:cubicBezTo>
                  <a:cubicBezTo>
                    <a:pt x="7988" y="22644"/>
                    <a:pt x="12425" y="25212"/>
                    <a:pt x="12825" y="25446"/>
                  </a:cubicBezTo>
                  <a:cubicBezTo>
                    <a:pt x="13225" y="25679"/>
                    <a:pt x="13626" y="26280"/>
                    <a:pt x="12925" y="26547"/>
                  </a:cubicBezTo>
                  <a:cubicBezTo>
                    <a:pt x="12191" y="26814"/>
                    <a:pt x="6821" y="27514"/>
                    <a:pt x="7288" y="30083"/>
                  </a:cubicBezTo>
                  <a:cubicBezTo>
                    <a:pt x="7788" y="32618"/>
                    <a:pt x="14059" y="34719"/>
                    <a:pt x="14726" y="34953"/>
                  </a:cubicBezTo>
                  <a:cubicBezTo>
                    <a:pt x="15427" y="35186"/>
                    <a:pt x="15560" y="35487"/>
                    <a:pt x="15527" y="35853"/>
                  </a:cubicBezTo>
                  <a:cubicBezTo>
                    <a:pt x="15527" y="36220"/>
                    <a:pt x="13659" y="36287"/>
                    <a:pt x="12125" y="36554"/>
                  </a:cubicBezTo>
                  <a:cubicBezTo>
                    <a:pt x="10590" y="36821"/>
                    <a:pt x="8889" y="37388"/>
                    <a:pt x="9289" y="38822"/>
                  </a:cubicBezTo>
                  <a:cubicBezTo>
                    <a:pt x="9689" y="40290"/>
                    <a:pt x="13459" y="43225"/>
                    <a:pt x="22399" y="43893"/>
                  </a:cubicBezTo>
                  <a:lnTo>
                    <a:pt x="26568" y="43893"/>
                  </a:lnTo>
                  <a:lnTo>
                    <a:pt x="28770" y="40323"/>
                  </a:lnTo>
                  <a:cubicBezTo>
                    <a:pt x="32939" y="32384"/>
                    <a:pt x="32439" y="27614"/>
                    <a:pt x="31438" y="26513"/>
                  </a:cubicBezTo>
                  <a:cubicBezTo>
                    <a:pt x="31145" y="26201"/>
                    <a:pt x="30823" y="26072"/>
                    <a:pt x="30487" y="26072"/>
                  </a:cubicBezTo>
                  <a:cubicBezTo>
                    <a:pt x="29640" y="26072"/>
                    <a:pt x="28710" y="26902"/>
                    <a:pt x="27969" y="27714"/>
                  </a:cubicBezTo>
                  <a:cubicBezTo>
                    <a:pt x="26997" y="28812"/>
                    <a:pt x="26054" y="30234"/>
                    <a:pt x="25668" y="30234"/>
                  </a:cubicBezTo>
                  <a:cubicBezTo>
                    <a:pt x="25643" y="30234"/>
                    <a:pt x="25621" y="30228"/>
                    <a:pt x="25601" y="30216"/>
                  </a:cubicBezTo>
                  <a:cubicBezTo>
                    <a:pt x="25234" y="30049"/>
                    <a:pt x="25100" y="29782"/>
                    <a:pt x="25267" y="29082"/>
                  </a:cubicBezTo>
                  <a:cubicBezTo>
                    <a:pt x="25401" y="28348"/>
                    <a:pt x="26935" y="21943"/>
                    <a:pt x="25034" y="20176"/>
                  </a:cubicBezTo>
                  <a:cubicBezTo>
                    <a:pt x="24712" y="19871"/>
                    <a:pt x="24343" y="19744"/>
                    <a:pt x="23949" y="19744"/>
                  </a:cubicBezTo>
                  <a:cubicBezTo>
                    <a:pt x="22055" y="19744"/>
                    <a:pt x="19587" y="22691"/>
                    <a:pt x="19063" y="23078"/>
                  </a:cubicBezTo>
                  <a:cubicBezTo>
                    <a:pt x="18918" y="23190"/>
                    <a:pt x="18791" y="23237"/>
                    <a:pt x="18682" y="23237"/>
                  </a:cubicBezTo>
                  <a:cubicBezTo>
                    <a:pt x="18337" y="23237"/>
                    <a:pt x="18170" y="22773"/>
                    <a:pt x="18196" y="22444"/>
                  </a:cubicBezTo>
                  <a:cubicBezTo>
                    <a:pt x="18196" y="21977"/>
                    <a:pt x="18396" y="16840"/>
                    <a:pt x="18562" y="14505"/>
                  </a:cubicBezTo>
                  <a:cubicBezTo>
                    <a:pt x="18729" y="12203"/>
                    <a:pt x="18162" y="10602"/>
                    <a:pt x="16728" y="10268"/>
                  </a:cubicBezTo>
                  <a:cubicBezTo>
                    <a:pt x="16629" y="10246"/>
                    <a:pt x="16533" y="10235"/>
                    <a:pt x="16440" y="10235"/>
                  </a:cubicBezTo>
                  <a:cubicBezTo>
                    <a:pt x="15166" y="10235"/>
                    <a:pt x="14307" y="12225"/>
                    <a:pt x="13592" y="12970"/>
                  </a:cubicBezTo>
                  <a:cubicBezTo>
                    <a:pt x="13392" y="13179"/>
                    <a:pt x="13187" y="13256"/>
                    <a:pt x="12994" y="13256"/>
                  </a:cubicBezTo>
                  <a:cubicBezTo>
                    <a:pt x="12447" y="13256"/>
                    <a:pt x="11991" y="12637"/>
                    <a:pt x="11991" y="12637"/>
                  </a:cubicBezTo>
                  <a:cubicBezTo>
                    <a:pt x="11991" y="12637"/>
                    <a:pt x="10757" y="9468"/>
                    <a:pt x="7655" y="3997"/>
                  </a:cubicBezTo>
                  <a:cubicBezTo>
                    <a:pt x="5777" y="650"/>
                    <a:pt x="4174" y="0"/>
                    <a:pt x="3212" y="0"/>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TLE DESIGN 2">
  <p:cSld name="TITLE_AND_TWO_COLUMNS_2_1">
    <p:bg>
      <p:bgPr>
        <a:solidFill>
          <a:srgbClr val="F9B090"/>
        </a:solidFill>
        <a:effectLst/>
      </p:bgPr>
    </p:bg>
    <p:spTree>
      <p:nvGrpSpPr>
        <p:cNvPr id="1" name="Shape 337"/>
        <p:cNvGrpSpPr/>
        <p:nvPr/>
      </p:nvGrpSpPr>
      <p:grpSpPr>
        <a:xfrm>
          <a:off x="0" y="0"/>
          <a:ext cx="0" cy="0"/>
          <a:chOff x="0" y="0"/>
          <a:chExt cx="0" cy="0"/>
        </a:xfrm>
      </p:grpSpPr>
      <p:sp>
        <p:nvSpPr>
          <p:cNvPr id="338" name="Google Shape;338;p43"/>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9" name="Google Shape;339;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amp; TEXT  ">
  <p:cSld name="BIG_NUMBER">
    <p:bg>
      <p:bgPr>
        <a:solidFill>
          <a:srgbClr val="FFE3D7"/>
        </a:solidFill>
        <a:effectLst/>
      </p:bgPr>
    </p:bg>
    <p:spTree>
      <p:nvGrpSpPr>
        <p:cNvPr id="1" name="Shape 343"/>
        <p:cNvGrpSpPr/>
        <p:nvPr/>
      </p:nvGrpSpPr>
      <p:grpSpPr>
        <a:xfrm>
          <a:off x="0" y="0"/>
          <a:ext cx="0" cy="0"/>
          <a:chOff x="0" y="0"/>
          <a:chExt cx="0" cy="0"/>
        </a:xfrm>
      </p:grpSpPr>
      <p:sp>
        <p:nvSpPr>
          <p:cNvPr id="344" name="Google Shape;344;p45"/>
          <p:cNvSpPr txBox="1">
            <a:spLocks noGrp="1"/>
          </p:cNvSpPr>
          <p:nvPr>
            <p:ph type="title" hasCustomPrompt="1"/>
          </p:nvPr>
        </p:nvSpPr>
        <p:spPr>
          <a:xfrm>
            <a:off x="311700" y="1787075"/>
            <a:ext cx="8520600" cy="118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45" name="Google Shape;345;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46" name="Google Shape;346;p45"/>
          <p:cNvSpPr txBox="1">
            <a:spLocks noGrp="1"/>
          </p:cNvSpPr>
          <p:nvPr>
            <p:ph type="subTitle" idx="1"/>
          </p:nvPr>
        </p:nvSpPr>
        <p:spPr>
          <a:xfrm>
            <a:off x="1927650" y="2969975"/>
            <a:ext cx="5288700" cy="1061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mp; TEXT ">
  <p:cSld name="BIG_NUMBER_1">
    <p:bg>
      <p:bgPr>
        <a:solidFill>
          <a:srgbClr val="F9B090"/>
        </a:solidFill>
        <a:effectLst/>
      </p:bgPr>
    </p:bg>
    <p:spTree>
      <p:nvGrpSpPr>
        <p:cNvPr id="1" name="Shape 347"/>
        <p:cNvGrpSpPr/>
        <p:nvPr/>
      </p:nvGrpSpPr>
      <p:grpSpPr>
        <a:xfrm>
          <a:off x="0" y="0"/>
          <a:ext cx="0" cy="0"/>
          <a:chOff x="0" y="0"/>
          <a:chExt cx="0" cy="0"/>
        </a:xfrm>
      </p:grpSpPr>
      <p:sp>
        <p:nvSpPr>
          <p:cNvPr id="348" name="Google Shape;348;p46"/>
          <p:cNvSpPr txBox="1">
            <a:spLocks noGrp="1"/>
          </p:cNvSpPr>
          <p:nvPr>
            <p:ph type="title" hasCustomPrompt="1"/>
          </p:nvPr>
        </p:nvSpPr>
        <p:spPr>
          <a:xfrm>
            <a:off x="720000" y="865275"/>
            <a:ext cx="7704000" cy="626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49" name="Google Shape;349;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50" name="Google Shape;350;p46"/>
          <p:cNvSpPr txBox="1">
            <a:spLocks noGrp="1"/>
          </p:cNvSpPr>
          <p:nvPr>
            <p:ph type="subTitle" idx="1"/>
          </p:nvPr>
        </p:nvSpPr>
        <p:spPr>
          <a:xfrm>
            <a:off x="1927650" y="1402229"/>
            <a:ext cx="5288700" cy="46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1" name="Google Shape;351;p46"/>
          <p:cNvSpPr txBox="1">
            <a:spLocks noGrp="1"/>
          </p:cNvSpPr>
          <p:nvPr>
            <p:ph type="title" idx="2" hasCustomPrompt="1"/>
          </p:nvPr>
        </p:nvSpPr>
        <p:spPr>
          <a:xfrm>
            <a:off x="720000" y="2210849"/>
            <a:ext cx="7704000" cy="626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2" name="Google Shape;352;p46"/>
          <p:cNvSpPr txBox="1">
            <a:spLocks noGrp="1"/>
          </p:cNvSpPr>
          <p:nvPr>
            <p:ph type="subTitle" idx="3"/>
          </p:nvPr>
        </p:nvSpPr>
        <p:spPr>
          <a:xfrm>
            <a:off x="1927650" y="2747803"/>
            <a:ext cx="5288700" cy="46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3" name="Google Shape;353;p46"/>
          <p:cNvSpPr txBox="1">
            <a:spLocks noGrp="1"/>
          </p:cNvSpPr>
          <p:nvPr>
            <p:ph type="title" idx="4" hasCustomPrompt="1"/>
          </p:nvPr>
        </p:nvSpPr>
        <p:spPr>
          <a:xfrm>
            <a:off x="720000" y="3556434"/>
            <a:ext cx="7704000" cy="626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4" name="Google Shape;354;p46"/>
          <p:cNvSpPr txBox="1">
            <a:spLocks noGrp="1"/>
          </p:cNvSpPr>
          <p:nvPr>
            <p:ph type="subTitle" idx="5"/>
          </p:nvPr>
        </p:nvSpPr>
        <p:spPr>
          <a:xfrm>
            <a:off x="1927650" y="4093388"/>
            <a:ext cx="5288700" cy="461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355" name="Google Shape;355;p46"/>
          <p:cNvCxnSpPr/>
          <p:nvPr/>
        </p:nvCxnSpPr>
        <p:spPr>
          <a:xfrm>
            <a:off x="2245175" y="1976066"/>
            <a:ext cx="4727100" cy="0"/>
          </a:xfrm>
          <a:prstGeom prst="straightConnector1">
            <a:avLst/>
          </a:prstGeom>
          <a:noFill/>
          <a:ln w="9525" cap="flat" cmpd="sng">
            <a:solidFill>
              <a:schemeClr val="dk1"/>
            </a:solidFill>
            <a:prstDash val="solid"/>
            <a:round/>
            <a:headEnd type="none" w="med" len="med"/>
            <a:tailEnd type="none" w="med" len="med"/>
          </a:ln>
        </p:spPr>
      </p:cxnSp>
      <p:cxnSp>
        <p:nvCxnSpPr>
          <p:cNvPr id="356" name="Google Shape;356;p46"/>
          <p:cNvCxnSpPr/>
          <p:nvPr/>
        </p:nvCxnSpPr>
        <p:spPr>
          <a:xfrm>
            <a:off x="2245175" y="3325113"/>
            <a:ext cx="4727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TLE &amp; SIX COLUMNS">
  <p:cSld name="TITLE_AND_TWO_COLUMNS_3">
    <p:bg>
      <p:bgPr>
        <a:solidFill>
          <a:srgbClr val="FFE3D7"/>
        </a:solidFill>
        <a:effectLst/>
      </p:bgPr>
    </p:bg>
    <p:spTree>
      <p:nvGrpSpPr>
        <p:cNvPr id="1" name="Shape 357"/>
        <p:cNvGrpSpPr/>
        <p:nvPr/>
      </p:nvGrpSpPr>
      <p:grpSpPr>
        <a:xfrm>
          <a:off x="0" y="0"/>
          <a:ext cx="0" cy="0"/>
          <a:chOff x="0" y="0"/>
          <a:chExt cx="0" cy="0"/>
        </a:xfrm>
      </p:grpSpPr>
      <p:sp>
        <p:nvSpPr>
          <p:cNvPr id="358" name="Google Shape;358;p47"/>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9" name="Google Shape;359;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60" name="Google Shape;360;p47"/>
          <p:cNvSpPr txBox="1">
            <a:spLocks noGrp="1"/>
          </p:cNvSpPr>
          <p:nvPr>
            <p:ph type="subTitle" idx="1"/>
          </p:nvPr>
        </p:nvSpPr>
        <p:spPr>
          <a:xfrm>
            <a:off x="720000" y="1441800"/>
            <a:ext cx="2392500" cy="80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455A64"/>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61" name="Google Shape;361;p47"/>
          <p:cNvSpPr txBox="1">
            <a:spLocks noGrp="1"/>
          </p:cNvSpPr>
          <p:nvPr>
            <p:ph type="subTitle" idx="2"/>
          </p:nvPr>
        </p:nvSpPr>
        <p:spPr>
          <a:xfrm>
            <a:off x="833250" y="2243100"/>
            <a:ext cx="2166000" cy="615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62" name="Google Shape;362;p47"/>
          <p:cNvSpPr txBox="1">
            <a:spLocks noGrp="1"/>
          </p:cNvSpPr>
          <p:nvPr>
            <p:ph type="subTitle" idx="3"/>
          </p:nvPr>
        </p:nvSpPr>
        <p:spPr>
          <a:xfrm>
            <a:off x="720000" y="3187200"/>
            <a:ext cx="2392500" cy="80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455A64"/>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63" name="Google Shape;363;p47"/>
          <p:cNvSpPr txBox="1">
            <a:spLocks noGrp="1"/>
          </p:cNvSpPr>
          <p:nvPr>
            <p:ph type="subTitle" idx="4"/>
          </p:nvPr>
        </p:nvSpPr>
        <p:spPr>
          <a:xfrm>
            <a:off x="833250" y="3988500"/>
            <a:ext cx="2166000" cy="615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64" name="Google Shape;364;p47"/>
          <p:cNvSpPr txBox="1">
            <a:spLocks noGrp="1"/>
          </p:cNvSpPr>
          <p:nvPr>
            <p:ph type="subTitle" idx="5"/>
          </p:nvPr>
        </p:nvSpPr>
        <p:spPr>
          <a:xfrm>
            <a:off x="3375750" y="1441800"/>
            <a:ext cx="2392500" cy="80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455A64"/>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65" name="Google Shape;365;p47"/>
          <p:cNvSpPr txBox="1">
            <a:spLocks noGrp="1"/>
          </p:cNvSpPr>
          <p:nvPr>
            <p:ph type="subTitle" idx="6"/>
          </p:nvPr>
        </p:nvSpPr>
        <p:spPr>
          <a:xfrm>
            <a:off x="3489000" y="2243100"/>
            <a:ext cx="2166000" cy="615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66" name="Google Shape;366;p47"/>
          <p:cNvSpPr txBox="1">
            <a:spLocks noGrp="1"/>
          </p:cNvSpPr>
          <p:nvPr>
            <p:ph type="subTitle" idx="7"/>
          </p:nvPr>
        </p:nvSpPr>
        <p:spPr>
          <a:xfrm>
            <a:off x="3375750" y="3187200"/>
            <a:ext cx="2392500" cy="80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455A64"/>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67" name="Google Shape;367;p47"/>
          <p:cNvSpPr txBox="1">
            <a:spLocks noGrp="1"/>
          </p:cNvSpPr>
          <p:nvPr>
            <p:ph type="subTitle" idx="8"/>
          </p:nvPr>
        </p:nvSpPr>
        <p:spPr>
          <a:xfrm>
            <a:off x="3489000" y="3988500"/>
            <a:ext cx="2166000" cy="615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68" name="Google Shape;368;p47"/>
          <p:cNvSpPr txBox="1">
            <a:spLocks noGrp="1"/>
          </p:cNvSpPr>
          <p:nvPr>
            <p:ph type="subTitle" idx="9"/>
          </p:nvPr>
        </p:nvSpPr>
        <p:spPr>
          <a:xfrm>
            <a:off x="6031500" y="1441800"/>
            <a:ext cx="2392500" cy="80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455A64"/>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69" name="Google Shape;369;p47"/>
          <p:cNvSpPr txBox="1">
            <a:spLocks noGrp="1"/>
          </p:cNvSpPr>
          <p:nvPr>
            <p:ph type="subTitle" idx="13"/>
          </p:nvPr>
        </p:nvSpPr>
        <p:spPr>
          <a:xfrm>
            <a:off x="6144750" y="2243100"/>
            <a:ext cx="2166000" cy="615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70" name="Google Shape;370;p47"/>
          <p:cNvSpPr txBox="1">
            <a:spLocks noGrp="1"/>
          </p:cNvSpPr>
          <p:nvPr>
            <p:ph type="subTitle" idx="14"/>
          </p:nvPr>
        </p:nvSpPr>
        <p:spPr>
          <a:xfrm>
            <a:off x="6031500" y="3187200"/>
            <a:ext cx="2392500" cy="80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455A64"/>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71" name="Google Shape;371;p47"/>
          <p:cNvSpPr txBox="1">
            <a:spLocks noGrp="1"/>
          </p:cNvSpPr>
          <p:nvPr>
            <p:ph type="subTitle" idx="15"/>
          </p:nvPr>
        </p:nvSpPr>
        <p:spPr>
          <a:xfrm>
            <a:off x="6144750" y="3988500"/>
            <a:ext cx="2166000" cy="615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EXT3">
  <p:cSld name="ONE_COLUMN_TEXT">
    <p:bg>
      <p:bgPr>
        <a:solidFill>
          <a:srgbClr val="F9B090"/>
        </a:solidFill>
        <a:effectLst/>
      </p:bgPr>
    </p:bg>
    <p:spTree>
      <p:nvGrpSpPr>
        <p:cNvPr id="1" name="Shape 372"/>
        <p:cNvGrpSpPr/>
        <p:nvPr/>
      </p:nvGrpSpPr>
      <p:grpSpPr>
        <a:xfrm>
          <a:off x="0" y="0"/>
          <a:ext cx="0" cy="0"/>
          <a:chOff x="0" y="0"/>
          <a:chExt cx="0" cy="0"/>
        </a:xfrm>
      </p:grpSpPr>
      <p:sp>
        <p:nvSpPr>
          <p:cNvPr id="373" name="Google Shape;373;p48"/>
          <p:cNvSpPr txBox="1">
            <a:spLocks noGrp="1"/>
          </p:cNvSpPr>
          <p:nvPr>
            <p:ph type="title"/>
          </p:nvPr>
        </p:nvSpPr>
        <p:spPr>
          <a:xfrm>
            <a:off x="720000" y="540000"/>
            <a:ext cx="7704000" cy="393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4" name="Google Shape;374;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75" name="Google Shape;375;p48"/>
          <p:cNvSpPr txBox="1">
            <a:spLocks noGrp="1"/>
          </p:cNvSpPr>
          <p:nvPr>
            <p:ph type="subTitle" idx="1"/>
          </p:nvPr>
        </p:nvSpPr>
        <p:spPr>
          <a:xfrm>
            <a:off x="725725" y="1351650"/>
            <a:ext cx="3193200" cy="2902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376" name="Google Shape;376;p48"/>
          <p:cNvGrpSpPr/>
          <p:nvPr/>
        </p:nvGrpSpPr>
        <p:grpSpPr>
          <a:xfrm rot="-9984716">
            <a:off x="7817564" y="-405391"/>
            <a:ext cx="1677584" cy="1470931"/>
            <a:chOff x="-471163" y="3954622"/>
            <a:chExt cx="1791505" cy="1570819"/>
          </a:xfrm>
        </p:grpSpPr>
        <p:sp>
          <p:nvSpPr>
            <p:cNvPr id="377" name="Google Shape;377;p48"/>
            <p:cNvSpPr/>
            <p:nvPr/>
          </p:nvSpPr>
          <p:spPr>
            <a:xfrm rot="3511653">
              <a:off x="425939" y="4556166"/>
              <a:ext cx="672884" cy="896534"/>
            </a:xfrm>
            <a:custGeom>
              <a:avLst/>
              <a:gdLst/>
              <a:ahLst/>
              <a:cxnLst/>
              <a:rect l="l" t="t" r="r" b="b"/>
              <a:pathLst>
                <a:path w="32940" h="43893" extrusionOk="0">
                  <a:moveTo>
                    <a:pt x="3212" y="0"/>
                  </a:moveTo>
                  <a:cubicBezTo>
                    <a:pt x="2638" y="0"/>
                    <a:pt x="2293" y="232"/>
                    <a:pt x="2254" y="259"/>
                  </a:cubicBezTo>
                  <a:lnTo>
                    <a:pt x="2254" y="259"/>
                  </a:lnTo>
                  <a:cubicBezTo>
                    <a:pt x="1875" y="464"/>
                    <a:pt x="0" y="1784"/>
                    <a:pt x="2718" y="6766"/>
                  </a:cubicBezTo>
                  <a:cubicBezTo>
                    <a:pt x="5720" y="12303"/>
                    <a:pt x="7755" y="15005"/>
                    <a:pt x="7755" y="15005"/>
                  </a:cubicBezTo>
                  <a:cubicBezTo>
                    <a:pt x="7755" y="15005"/>
                    <a:pt x="8322" y="16306"/>
                    <a:pt x="7221" y="16540"/>
                  </a:cubicBezTo>
                  <a:cubicBezTo>
                    <a:pt x="6120" y="16773"/>
                    <a:pt x="3719" y="16440"/>
                    <a:pt x="3252" y="17774"/>
                  </a:cubicBezTo>
                  <a:cubicBezTo>
                    <a:pt x="2818" y="19108"/>
                    <a:pt x="3852" y="20476"/>
                    <a:pt x="5920" y="21543"/>
                  </a:cubicBezTo>
                  <a:cubicBezTo>
                    <a:pt x="7988" y="22644"/>
                    <a:pt x="12425" y="25212"/>
                    <a:pt x="12825" y="25446"/>
                  </a:cubicBezTo>
                  <a:cubicBezTo>
                    <a:pt x="13225" y="25679"/>
                    <a:pt x="13626" y="26280"/>
                    <a:pt x="12925" y="26547"/>
                  </a:cubicBezTo>
                  <a:cubicBezTo>
                    <a:pt x="12191" y="26814"/>
                    <a:pt x="6821" y="27514"/>
                    <a:pt x="7288" y="30083"/>
                  </a:cubicBezTo>
                  <a:cubicBezTo>
                    <a:pt x="7788" y="32618"/>
                    <a:pt x="14059" y="34719"/>
                    <a:pt x="14726" y="34953"/>
                  </a:cubicBezTo>
                  <a:cubicBezTo>
                    <a:pt x="15427" y="35186"/>
                    <a:pt x="15560" y="35487"/>
                    <a:pt x="15527" y="35853"/>
                  </a:cubicBezTo>
                  <a:cubicBezTo>
                    <a:pt x="15527" y="36220"/>
                    <a:pt x="13659" y="36287"/>
                    <a:pt x="12125" y="36554"/>
                  </a:cubicBezTo>
                  <a:cubicBezTo>
                    <a:pt x="10590" y="36821"/>
                    <a:pt x="8889" y="37388"/>
                    <a:pt x="9289" y="38822"/>
                  </a:cubicBezTo>
                  <a:cubicBezTo>
                    <a:pt x="9689" y="40290"/>
                    <a:pt x="13459" y="43225"/>
                    <a:pt x="22399" y="43893"/>
                  </a:cubicBezTo>
                  <a:lnTo>
                    <a:pt x="26568" y="43893"/>
                  </a:lnTo>
                  <a:lnTo>
                    <a:pt x="28770" y="40323"/>
                  </a:lnTo>
                  <a:cubicBezTo>
                    <a:pt x="32939" y="32384"/>
                    <a:pt x="32439" y="27614"/>
                    <a:pt x="31438" y="26513"/>
                  </a:cubicBezTo>
                  <a:cubicBezTo>
                    <a:pt x="31145" y="26201"/>
                    <a:pt x="30823" y="26072"/>
                    <a:pt x="30487" y="26072"/>
                  </a:cubicBezTo>
                  <a:cubicBezTo>
                    <a:pt x="29640" y="26072"/>
                    <a:pt x="28710" y="26902"/>
                    <a:pt x="27969" y="27714"/>
                  </a:cubicBezTo>
                  <a:cubicBezTo>
                    <a:pt x="26997" y="28812"/>
                    <a:pt x="26054" y="30234"/>
                    <a:pt x="25668" y="30234"/>
                  </a:cubicBezTo>
                  <a:cubicBezTo>
                    <a:pt x="25643" y="30234"/>
                    <a:pt x="25621" y="30228"/>
                    <a:pt x="25601" y="30216"/>
                  </a:cubicBezTo>
                  <a:cubicBezTo>
                    <a:pt x="25234" y="30049"/>
                    <a:pt x="25100" y="29782"/>
                    <a:pt x="25267" y="29082"/>
                  </a:cubicBezTo>
                  <a:cubicBezTo>
                    <a:pt x="25401" y="28348"/>
                    <a:pt x="26935" y="21943"/>
                    <a:pt x="25034" y="20176"/>
                  </a:cubicBezTo>
                  <a:cubicBezTo>
                    <a:pt x="24712" y="19871"/>
                    <a:pt x="24343" y="19744"/>
                    <a:pt x="23949" y="19744"/>
                  </a:cubicBezTo>
                  <a:cubicBezTo>
                    <a:pt x="22055" y="19744"/>
                    <a:pt x="19587" y="22691"/>
                    <a:pt x="19063" y="23078"/>
                  </a:cubicBezTo>
                  <a:cubicBezTo>
                    <a:pt x="18918" y="23190"/>
                    <a:pt x="18791" y="23237"/>
                    <a:pt x="18682" y="23237"/>
                  </a:cubicBezTo>
                  <a:cubicBezTo>
                    <a:pt x="18337" y="23237"/>
                    <a:pt x="18170" y="22773"/>
                    <a:pt x="18196" y="22444"/>
                  </a:cubicBezTo>
                  <a:cubicBezTo>
                    <a:pt x="18196" y="21977"/>
                    <a:pt x="18396" y="16840"/>
                    <a:pt x="18562" y="14505"/>
                  </a:cubicBezTo>
                  <a:cubicBezTo>
                    <a:pt x="18729" y="12203"/>
                    <a:pt x="18162" y="10602"/>
                    <a:pt x="16728" y="10268"/>
                  </a:cubicBezTo>
                  <a:cubicBezTo>
                    <a:pt x="16629" y="10246"/>
                    <a:pt x="16533" y="10235"/>
                    <a:pt x="16440" y="10235"/>
                  </a:cubicBezTo>
                  <a:cubicBezTo>
                    <a:pt x="15166" y="10235"/>
                    <a:pt x="14307" y="12225"/>
                    <a:pt x="13592" y="12970"/>
                  </a:cubicBezTo>
                  <a:cubicBezTo>
                    <a:pt x="13392" y="13179"/>
                    <a:pt x="13187" y="13256"/>
                    <a:pt x="12994" y="13256"/>
                  </a:cubicBezTo>
                  <a:cubicBezTo>
                    <a:pt x="12447" y="13256"/>
                    <a:pt x="11991" y="12637"/>
                    <a:pt x="11991" y="12637"/>
                  </a:cubicBezTo>
                  <a:cubicBezTo>
                    <a:pt x="11991" y="12637"/>
                    <a:pt x="10757" y="9468"/>
                    <a:pt x="7655" y="3997"/>
                  </a:cubicBezTo>
                  <a:cubicBezTo>
                    <a:pt x="5777" y="650"/>
                    <a:pt x="4174" y="0"/>
                    <a:pt x="3212" y="0"/>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8"/>
            <p:cNvSpPr/>
            <p:nvPr/>
          </p:nvSpPr>
          <p:spPr>
            <a:xfrm rot="-737604">
              <a:off x="-363593" y="4045738"/>
              <a:ext cx="976015" cy="1115545"/>
            </a:xfrm>
            <a:custGeom>
              <a:avLst/>
              <a:gdLst/>
              <a:ahLst/>
              <a:cxnLst/>
              <a:rect l="l" t="t" r="r" b="b"/>
              <a:pathLst>
                <a:path w="42131" h="48154" extrusionOk="0">
                  <a:moveTo>
                    <a:pt x="37318" y="1"/>
                  </a:moveTo>
                  <a:cubicBezTo>
                    <a:pt x="35418" y="1"/>
                    <a:pt x="33624" y="973"/>
                    <a:pt x="32224" y="2309"/>
                  </a:cubicBezTo>
                  <a:cubicBezTo>
                    <a:pt x="30789" y="3677"/>
                    <a:pt x="29688" y="5411"/>
                    <a:pt x="28621" y="7079"/>
                  </a:cubicBezTo>
                  <a:cubicBezTo>
                    <a:pt x="27520" y="8780"/>
                    <a:pt x="26353" y="10448"/>
                    <a:pt x="24785" y="11716"/>
                  </a:cubicBezTo>
                  <a:cubicBezTo>
                    <a:pt x="24416" y="11979"/>
                    <a:pt x="23963" y="12243"/>
                    <a:pt x="23543" y="12243"/>
                  </a:cubicBezTo>
                  <a:cubicBezTo>
                    <a:pt x="23431" y="12243"/>
                    <a:pt x="23322" y="12225"/>
                    <a:pt x="23217" y="12183"/>
                  </a:cubicBezTo>
                  <a:cubicBezTo>
                    <a:pt x="22683" y="11983"/>
                    <a:pt x="22483" y="11282"/>
                    <a:pt x="22517" y="10715"/>
                  </a:cubicBezTo>
                  <a:cubicBezTo>
                    <a:pt x="22583" y="10148"/>
                    <a:pt x="22650" y="9581"/>
                    <a:pt x="22650" y="8980"/>
                  </a:cubicBezTo>
                  <a:cubicBezTo>
                    <a:pt x="22530" y="7754"/>
                    <a:pt x="21284" y="6877"/>
                    <a:pt x="20042" y="6877"/>
                  </a:cubicBezTo>
                  <a:cubicBezTo>
                    <a:pt x="19899" y="6877"/>
                    <a:pt x="19756" y="6888"/>
                    <a:pt x="19615" y="6912"/>
                  </a:cubicBezTo>
                  <a:cubicBezTo>
                    <a:pt x="18280" y="7146"/>
                    <a:pt x="17213" y="8247"/>
                    <a:pt x="16646" y="9514"/>
                  </a:cubicBezTo>
                  <a:cubicBezTo>
                    <a:pt x="16079" y="10782"/>
                    <a:pt x="15912" y="12183"/>
                    <a:pt x="15778" y="13550"/>
                  </a:cubicBezTo>
                  <a:cubicBezTo>
                    <a:pt x="15512" y="16119"/>
                    <a:pt x="15245" y="18687"/>
                    <a:pt x="15011" y="21256"/>
                  </a:cubicBezTo>
                  <a:cubicBezTo>
                    <a:pt x="14844" y="22657"/>
                    <a:pt x="14511" y="24291"/>
                    <a:pt x="13277" y="24825"/>
                  </a:cubicBezTo>
                  <a:cubicBezTo>
                    <a:pt x="13025" y="24924"/>
                    <a:pt x="12765" y="24967"/>
                    <a:pt x="12501" y="24967"/>
                  </a:cubicBezTo>
                  <a:cubicBezTo>
                    <a:pt x="11785" y="24967"/>
                    <a:pt x="11051" y="24648"/>
                    <a:pt x="10441" y="24258"/>
                  </a:cubicBezTo>
                  <a:cubicBezTo>
                    <a:pt x="9174" y="23391"/>
                    <a:pt x="8173" y="22190"/>
                    <a:pt x="7539" y="20789"/>
                  </a:cubicBezTo>
                  <a:cubicBezTo>
                    <a:pt x="7072" y="19755"/>
                    <a:pt x="6739" y="18487"/>
                    <a:pt x="5771" y="17887"/>
                  </a:cubicBezTo>
                  <a:cubicBezTo>
                    <a:pt x="5442" y="17689"/>
                    <a:pt x="5075" y="17600"/>
                    <a:pt x="4700" y="17600"/>
                  </a:cubicBezTo>
                  <a:cubicBezTo>
                    <a:pt x="3747" y="17600"/>
                    <a:pt x="2743" y="18174"/>
                    <a:pt x="2169" y="18988"/>
                  </a:cubicBezTo>
                  <a:cubicBezTo>
                    <a:pt x="1402" y="20155"/>
                    <a:pt x="1368" y="21623"/>
                    <a:pt x="1201" y="22991"/>
                  </a:cubicBezTo>
                  <a:cubicBezTo>
                    <a:pt x="1" y="31263"/>
                    <a:pt x="634" y="40670"/>
                    <a:pt x="7206" y="46407"/>
                  </a:cubicBezTo>
                  <a:lnTo>
                    <a:pt x="7206" y="46441"/>
                  </a:lnTo>
                  <a:cubicBezTo>
                    <a:pt x="9668" y="47652"/>
                    <a:pt x="12095" y="48154"/>
                    <a:pt x="14603" y="48154"/>
                  </a:cubicBezTo>
                  <a:cubicBezTo>
                    <a:pt x="16376" y="48154"/>
                    <a:pt x="18189" y="47903"/>
                    <a:pt x="20082" y="47475"/>
                  </a:cubicBezTo>
                  <a:cubicBezTo>
                    <a:pt x="24651" y="46341"/>
                    <a:pt x="28854" y="44006"/>
                    <a:pt x="32224" y="40737"/>
                  </a:cubicBezTo>
                  <a:cubicBezTo>
                    <a:pt x="33258" y="39869"/>
                    <a:pt x="34092" y="38768"/>
                    <a:pt x="34692" y="37568"/>
                  </a:cubicBezTo>
                  <a:cubicBezTo>
                    <a:pt x="35226" y="36333"/>
                    <a:pt x="35326" y="34832"/>
                    <a:pt x="34625" y="33665"/>
                  </a:cubicBezTo>
                  <a:cubicBezTo>
                    <a:pt x="33890" y="32342"/>
                    <a:pt x="32381" y="31792"/>
                    <a:pt x="30852" y="31792"/>
                  </a:cubicBezTo>
                  <a:cubicBezTo>
                    <a:pt x="30299" y="31792"/>
                    <a:pt x="29744" y="31864"/>
                    <a:pt x="29221" y="31997"/>
                  </a:cubicBezTo>
                  <a:cubicBezTo>
                    <a:pt x="28154" y="32264"/>
                    <a:pt x="27153" y="32731"/>
                    <a:pt x="26086" y="32831"/>
                  </a:cubicBezTo>
                  <a:cubicBezTo>
                    <a:pt x="26013" y="32835"/>
                    <a:pt x="25939" y="32838"/>
                    <a:pt x="25866" y="32838"/>
                  </a:cubicBezTo>
                  <a:cubicBezTo>
                    <a:pt x="24825" y="32838"/>
                    <a:pt x="23724" y="32395"/>
                    <a:pt x="23351" y="31430"/>
                  </a:cubicBezTo>
                  <a:cubicBezTo>
                    <a:pt x="22984" y="30396"/>
                    <a:pt x="23617" y="29228"/>
                    <a:pt x="24485" y="28595"/>
                  </a:cubicBezTo>
                  <a:cubicBezTo>
                    <a:pt x="25385" y="27961"/>
                    <a:pt x="26486" y="27761"/>
                    <a:pt x="27554" y="27494"/>
                  </a:cubicBezTo>
                  <a:cubicBezTo>
                    <a:pt x="30489" y="26760"/>
                    <a:pt x="33291" y="25526"/>
                    <a:pt x="35826" y="23858"/>
                  </a:cubicBezTo>
                  <a:cubicBezTo>
                    <a:pt x="37094" y="22991"/>
                    <a:pt x="38428" y="21656"/>
                    <a:pt x="38028" y="20189"/>
                  </a:cubicBezTo>
                  <a:cubicBezTo>
                    <a:pt x="37727" y="19121"/>
                    <a:pt x="36593" y="18521"/>
                    <a:pt x="35559" y="18287"/>
                  </a:cubicBezTo>
                  <a:cubicBezTo>
                    <a:pt x="34492" y="18054"/>
                    <a:pt x="33358" y="18020"/>
                    <a:pt x="32357" y="17587"/>
                  </a:cubicBezTo>
                  <a:cubicBezTo>
                    <a:pt x="31490" y="17186"/>
                    <a:pt x="30689" y="16186"/>
                    <a:pt x="31123" y="15285"/>
                  </a:cubicBezTo>
                  <a:cubicBezTo>
                    <a:pt x="31390" y="14818"/>
                    <a:pt x="31823" y="14451"/>
                    <a:pt x="32324" y="14251"/>
                  </a:cubicBezTo>
                  <a:cubicBezTo>
                    <a:pt x="34925" y="12783"/>
                    <a:pt x="37294" y="10982"/>
                    <a:pt x="39362" y="8814"/>
                  </a:cubicBezTo>
                  <a:cubicBezTo>
                    <a:pt x="40763" y="7379"/>
                    <a:pt x="42131" y="5545"/>
                    <a:pt x="41830" y="3543"/>
                  </a:cubicBezTo>
                  <a:cubicBezTo>
                    <a:pt x="41530" y="1542"/>
                    <a:pt x="39562" y="107"/>
                    <a:pt x="37594" y="7"/>
                  </a:cubicBezTo>
                  <a:cubicBezTo>
                    <a:pt x="37502" y="3"/>
                    <a:pt x="37410" y="1"/>
                    <a:pt x="37318" y="1"/>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48"/>
          <p:cNvGrpSpPr/>
          <p:nvPr/>
        </p:nvGrpSpPr>
        <p:grpSpPr>
          <a:xfrm>
            <a:off x="7092010" y="3400222"/>
            <a:ext cx="3221665" cy="2781454"/>
            <a:chOff x="7214200" y="3291297"/>
            <a:chExt cx="3328510" cy="2873700"/>
          </a:xfrm>
        </p:grpSpPr>
        <p:sp>
          <p:nvSpPr>
            <p:cNvPr id="380" name="Google Shape;380;p48"/>
            <p:cNvSpPr/>
            <p:nvPr/>
          </p:nvSpPr>
          <p:spPr>
            <a:xfrm>
              <a:off x="7704900" y="4122222"/>
              <a:ext cx="220800" cy="220800"/>
            </a:xfrm>
            <a:prstGeom prst="ellipse">
              <a:avLst/>
            </a:prstGeom>
            <a:solidFill>
              <a:srgbClr val="FFFFFF">
                <a:alpha val="35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8"/>
            <p:cNvSpPr/>
            <p:nvPr/>
          </p:nvSpPr>
          <p:spPr>
            <a:xfrm rot="6775426">
              <a:off x="8009472" y="3631759"/>
              <a:ext cx="2192777" cy="2192777"/>
            </a:xfrm>
            <a:prstGeom prst="chord">
              <a:avLst>
                <a:gd name="adj1" fmla="val 2700000"/>
                <a:gd name="adj2" fmla="val 16200000"/>
              </a:avLst>
            </a:prstGeom>
            <a:solidFill>
              <a:srgbClr val="FFFFFF">
                <a:alpha val="35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8"/>
            <p:cNvSpPr/>
            <p:nvPr/>
          </p:nvSpPr>
          <p:spPr>
            <a:xfrm>
              <a:off x="7214200" y="4406002"/>
              <a:ext cx="454800" cy="454800"/>
            </a:xfrm>
            <a:prstGeom prst="ellipse">
              <a:avLst/>
            </a:prstGeom>
            <a:solidFill>
              <a:srgbClr val="FFFFFF">
                <a:alpha val="35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type="blank">
  <p:cSld name="BLANK">
    <p:bg>
      <p:bgPr>
        <a:solidFill>
          <a:srgbClr val="F9B090"/>
        </a:solidFill>
        <a:effectLst/>
      </p:bgPr>
    </p:bg>
    <p:spTree>
      <p:nvGrpSpPr>
        <p:cNvPr id="1" name="Shape 383"/>
        <p:cNvGrpSpPr/>
        <p:nvPr/>
      </p:nvGrpSpPr>
      <p:grpSpPr>
        <a:xfrm>
          <a:off x="0" y="0"/>
          <a:ext cx="0" cy="0"/>
          <a:chOff x="0" y="0"/>
          <a:chExt cx="0" cy="0"/>
        </a:xfrm>
      </p:grpSpPr>
      <p:sp>
        <p:nvSpPr>
          <p:cNvPr id="384" name="Google Shape;384;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2">
  <p:cSld name="BLANK_1">
    <p:bg>
      <p:bgPr>
        <a:solidFill>
          <a:srgbClr val="455A64"/>
        </a:solidFill>
        <a:effectLst/>
      </p:bgPr>
    </p:bg>
    <p:spTree>
      <p:nvGrpSpPr>
        <p:cNvPr id="1" name="Shape 385"/>
        <p:cNvGrpSpPr/>
        <p:nvPr/>
      </p:nvGrpSpPr>
      <p:grpSpPr>
        <a:xfrm>
          <a:off x="0" y="0"/>
          <a:ext cx="0" cy="0"/>
          <a:chOff x="0" y="0"/>
          <a:chExt cx="0" cy="0"/>
        </a:xfrm>
      </p:grpSpPr>
      <p:sp>
        <p:nvSpPr>
          <p:cNvPr id="386" name="Google Shape;386;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p:cSld name="CUSTOM">
    <p:bg>
      <p:bgPr>
        <a:solidFill>
          <a:srgbClr val="FFFFFF"/>
        </a:solidFill>
        <a:effectLst/>
      </p:bgPr>
    </p:bg>
    <p:spTree>
      <p:nvGrpSpPr>
        <p:cNvPr id="1" name="Shape 389"/>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3 COLUMNS 80">
  <p:cSld name="CUSTOM_1">
    <p:bg>
      <p:bgPr>
        <a:solidFill>
          <a:srgbClr val="FFFFFF"/>
        </a:solidFill>
        <a:effectLst/>
      </p:bgPr>
    </p:bg>
    <p:spTree>
      <p:nvGrpSpPr>
        <p:cNvPr id="1" name="Shape 390"/>
        <p:cNvGrpSpPr/>
        <p:nvPr/>
      </p:nvGrpSpPr>
      <p:grpSpPr>
        <a:xfrm>
          <a:off x="0" y="0"/>
          <a:ext cx="0" cy="0"/>
          <a:chOff x="0" y="0"/>
          <a:chExt cx="0" cy="0"/>
        </a:xfrm>
      </p:grpSpPr>
      <p:sp>
        <p:nvSpPr>
          <p:cNvPr id="391" name="Google Shape;391;p53"/>
          <p:cNvSpPr/>
          <p:nvPr/>
        </p:nvSpPr>
        <p:spPr>
          <a:xfrm>
            <a:off x="-22200" y="2561350"/>
            <a:ext cx="9280500" cy="26634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92" name="Google Shape;392;p53"/>
          <p:cNvSpPr txBox="1">
            <a:spLocks noGrp="1"/>
          </p:cNvSpPr>
          <p:nvPr>
            <p:ph type="title"/>
          </p:nvPr>
        </p:nvSpPr>
        <p:spPr>
          <a:xfrm>
            <a:off x="713225" y="520850"/>
            <a:ext cx="2387700" cy="5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atin typeface="Montserrat"/>
                <a:ea typeface="Montserrat"/>
                <a:cs typeface="Montserrat"/>
                <a:sym typeface="Montserrat"/>
              </a:defRPr>
            </a:lvl1pPr>
            <a:lvl2pPr lvl="1" rtl="0">
              <a:spcBef>
                <a:spcPts val="0"/>
              </a:spcBef>
              <a:spcAft>
                <a:spcPts val="0"/>
              </a:spcAft>
              <a:buNone/>
              <a:defRPr b="1">
                <a:latin typeface="Montserrat"/>
                <a:ea typeface="Montserrat"/>
                <a:cs typeface="Montserrat"/>
                <a:sym typeface="Montserrat"/>
              </a:defRPr>
            </a:lvl2pPr>
            <a:lvl3pPr lvl="2" rtl="0">
              <a:spcBef>
                <a:spcPts val="0"/>
              </a:spcBef>
              <a:spcAft>
                <a:spcPts val="0"/>
              </a:spcAft>
              <a:buNone/>
              <a:defRPr b="1">
                <a:latin typeface="Montserrat"/>
                <a:ea typeface="Montserrat"/>
                <a:cs typeface="Montserrat"/>
                <a:sym typeface="Montserrat"/>
              </a:defRPr>
            </a:lvl3pPr>
            <a:lvl4pPr lvl="3" rtl="0">
              <a:spcBef>
                <a:spcPts val="0"/>
              </a:spcBef>
              <a:spcAft>
                <a:spcPts val="0"/>
              </a:spcAft>
              <a:buNone/>
              <a:defRPr b="1">
                <a:latin typeface="Montserrat"/>
                <a:ea typeface="Montserrat"/>
                <a:cs typeface="Montserrat"/>
                <a:sym typeface="Montserrat"/>
              </a:defRPr>
            </a:lvl4pPr>
            <a:lvl5pPr lvl="4" rtl="0">
              <a:spcBef>
                <a:spcPts val="0"/>
              </a:spcBef>
              <a:spcAft>
                <a:spcPts val="0"/>
              </a:spcAft>
              <a:buNone/>
              <a:defRPr b="1">
                <a:latin typeface="Montserrat"/>
                <a:ea typeface="Montserrat"/>
                <a:cs typeface="Montserrat"/>
                <a:sym typeface="Montserrat"/>
              </a:defRPr>
            </a:lvl5pPr>
            <a:lvl6pPr lvl="5" rtl="0">
              <a:spcBef>
                <a:spcPts val="0"/>
              </a:spcBef>
              <a:spcAft>
                <a:spcPts val="0"/>
              </a:spcAft>
              <a:buNone/>
              <a:defRPr b="1">
                <a:latin typeface="Montserrat"/>
                <a:ea typeface="Montserrat"/>
                <a:cs typeface="Montserrat"/>
                <a:sym typeface="Montserrat"/>
              </a:defRPr>
            </a:lvl6pPr>
            <a:lvl7pPr lvl="6" rtl="0">
              <a:spcBef>
                <a:spcPts val="0"/>
              </a:spcBef>
              <a:spcAft>
                <a:spcPts val="0"/>
              </a:spcAft>
              <a:buNone/>
              <a:defRPr b="1">
                <a:latin typeface="Montserrat"/>
                <a:ea typeface="Montserrat"/>
                <a:cs typeface="Montserrat"/>
                <a:sym typeface="Montserrat"/>
              </a:defRPr>
            </a:lvl7pPr>
            <a:lvl8pPr lvl="7" rtl="0">
              <a:spcBef>
                <a:spcPts val="0"/>
              </a:spcBef>
              <a:spcAft>
                <a:spcPts val="0"/>
              </a:spcAft>
              <a:buNone/>
              <a:defRPr b="1">
                <a:latin typeface="Montserrat"/>
                <a:ea typeface="Montserrat"/>
                <a:cs typeface="Montserrat"/>
                <a:sym typeface="Montserrat"/>
              </a:defRPr>
            </a:lvl8pPr>
            <a:lvl9pPr lvl="8" rtl="0">
              <a:spcBef>
                <a:spcPts val="0"/>
              </a:spcBef>
              <a:spcAft>
                <a:spcPts val="0"/>
              </a:spcAft>
              <a:buNone/>
              <a:defRPr b="1">
                <a:latin typeface="Montserrat"/>
                <a:ea typeface="Montserrat"/>
                <a:cs typeface="Montserrat"/>
                <a:sym typeface="Montserrat"/>
              </a:defRPr>
            </a:lvl9pPr>
          </a:lstStyle>
          <a:p>
            <a:endParaRPr/>
          </a:p>
        </p:txBody>
      </p:sp>
      <p:sp>
        <p:nvSpPr>
          <p:cNvPr id="393" name="Google Shape;393;p53"/>
          <p:cNvSpPr txBox="1">
            <a:spLocks noGrp="1"/>
          </p:cNvSpPr>
          <p:nvPr>
            <p:ph type="subTitle" idx="1"/>
          </p:nvPr>
        </p:nvSpPr>
        <p:spPr>
          <a:xfrm>
            <a:off x="713225" y="2183640"/>
            <a:ext cx="1758000" cy="377700"/>
          </a:xfrm>
          <a:prstGeom prst="rect">
            <a:avLst/>
          </a:prstGeom>
          <a:solidFill>
            <a:srgbClr val="000000"/>
          </a:solidFill>
        </p:spPr>
        <p:txBody>
          <a:bodyPr spcFirstLastPara="1" wrap="square" lIns="91425" tIns="91425" rIns="91425" bIns="91425" anchor="t" anchorCtr="0">
            <a:noAutofit/>
          </a:bodyPr>
          <a:lstStyle>
            <a:lvl1pPr lvl="0" algn="ctr" rtl="0">
              <a:spcBef>
                <a:spcPts val="0"/>
              </a:spcBef>
              <a:spcAft>
                <a:spcPts val="0"/>
              </a:spcAft>
              <a:buNone/>
              <a:defRPr sz="1600" b="1">
                <a:solidFill>
                  <a:srgbClr val="FFFFFF"/>
                </a:solidFill>
                <a:latin typeface="Montserrat"/>
                <a:ea typeface="Montserrat"/>
                <a:cs typeface="Montserrat"/>
                <a:sym typeface="Montserrat"/>
              </a:defRPr>
            </a:lvl1pPr>
            <a:lvl2pPr lvl="1" algn="ctr" rtl="0">
              <a:spcBef>
                <a:spcPts val="0"/>
              </a:spcBef>
              <a:spcAft>
                <a:spcPts val="0"/>
              </a:spcAft>
              <a:buNone/>
              <a:defRPr sz="1600" b="1">
                <a:solidFill>
                  <a:srgbClr val="FFFFFF"/>
                </a:solidFill>
                <a:latin typeface="Montserrat"/>
                <a:ea typeface="Montserrat"/>
                <a:cs typeface="Montserrat"/>
                <a:sym typeface="Montserrat"/>
              </a:defRPr>
            </a:lvl2pPr>
            <a:lvl3pPr lvl="2" algn="ctr" rtl="0">
              <a:spcBef>
                <a:spcPts val="0"/>
              </a:spcBef>
              <a:spcAft>
                <a:spcPts val="0"/>
              </a:spcAft>
              <a:buNone/>
              <a:defRPr sz="1600" b="1">
                <a:solidFill>
                  <a:srgbClr val="FFFFFF"/>
                </a:solidFill>
                <a:latin typeface="Montserrat"/>
                <a:ea typeface="Montserrat"/>
                <a:cs typeface="Montserrat"/>
                <a:sym typeface="Montserrat"/>
              </a:defRPr>
            </a:lvl3pPr>
            <a:lvl4pPr lvl="3" algn="ctr" rtl="0">
              <a:spcBef>
                <a:spcPts val="0"/>
              </a:spcBef>
              <a:spcAft>
                <a:spcPts val="0"/>
              </a:spcAft>
              <a:buNone/>
              <a:defRPr sz="1600" b="1">
                <a:solidFill>
                  <a:srgbClr val="FFFFFF"/>
                </a:solidFill>
                <a:latin typeface="Montserrat"/>
                <a:ea typeface="Montserrat"/>
                <a:cs typeface="Montserrat"/>
                <a:sym typeface="Montserrat"/>
              </a:defRPr>
            </a:lvl4pPr>
            <a:lvl5pPr lvl="4" algn="ctr" rtl="0">
              <a:spcBef>
                <a:spcPts val="0"/>
              </a:spcBef>
              <a:spcAft>
                <a:spcPts val="0"/>
              </a:spcAft>
              <a:buNone/>
              <a:defRPr sz="1600" b="1">
                <a:solidFill>
                  <a:srgbClr val="FFFFFF"/>
                </a:solidFill>
                <a:latin typeface="Montserrat"/>
                <a:ea typeface="Montserrat"/>
                <a:cs typeface="Montserrat"/>
                <a:sym typeface="Montserrat"/>
              </a:defRPr>
            </a:lvl5pPr>
            <a:lvl6pPr lvl="5" algn="ctr" rtl="0">
              <a:spcBef>
                <a:spcPts val="0"/>
              </a:spcBef>
              <a:spcAft>
                <a:spcPts val="0"/>
              </a:spcAft>
              <a:buNone/>
              <a:defRPr sz="1600" b="1">
                <a:solidFill>
                  <a:srgbClr val="FFFFFF"/>
                </a:solidFill>
                <a:latin typeface="Montserrat"/>
                <a:ea typeface="Montserrat"/>
                <a:cs typeface="Montserrat"/>
                <a:sym typeface="Montserrat"/>
              </a:defRPr>
            </a:lvl6pPr>
            <a:lvl7pPr lvl="6" algn="ctr" rtl="0">
              <a:spcBef>
                <a:spcPts val="0"/>
              </a:spcBef>
              <a:spcAft>
                <a:spcPts val="0"/>
              </a:spcAft>
              <a:buNone/>
              <a:defRPr sz="1600" b="1">
                <a:solidFill>
                  <a:srgbClr val="FFFFFF"/>
                </a:solidFill>
                <a:latin typeface="Montserrat"/>
                <a:ea typeface="Montserrat"/>
                <a:cs typeface="Montserrat"/>
                <a:sym typeface="Montserrat"/>
              </a:defRPr>
            </a:lvl7pPr>
            <a:lvl8pPr lvl="7" algn="ctr" rtl="0">
              <a:spcBef>
                <a:spcPts val="0"/>
              </a:spcBef>
              <a:spcAft>
                <a:spcPts val="0"/>
              </a:spcAft>
              <a:buNone/>
              <a:defRPr sz="1600" b="1">
                <a:solidFill>
                  <a:srgbClr val="FFFFFF"/>
                </a:solidFill>
                <a:latin typeface="Montserrat"/>
                <a:ea typeface="Montserrat"/>
                <a:cs typeface="Montserrat"/>
                <a:sym typeface="Montserrat"/>
              </a:defRPr>
            </a:lvl8pPr>
            <a:lvl9pPr lvl="8" algn="ctr" rtl="0">
              <a:spcBef>
                <a:spcPts val="0"/>
              </a:spcBef>
              <a:spcAft>
                <a:spcPts val="0"/>
              </a:spcAft>
              <a:buNone/>
              <a:defRPr sz="1600" b="1">
                <a:solidFill>
                  <a:srgbClr val="FFFFFF"/>
                </a:solidFill>
                <a:latin typeface="Montserrat"/>
                <a:ea typeface="Montserrat"/>
                <a:cs typeface="Montserrat"/>
                <a:sym typeface="Montserrat"/>
              </a:defRPr>
            </a:lvl9pPr>
          </a:lstStyle>
          <a:p>
            <a:endParaRPr/>
          </a:p>
        </p:txBody>
      </p:sp>
      <p:sp>
        <p:nvSpPr>
          <p:cNvPr id="394" name="Google Shape;394;p53"/>
          <p:cNvSpPr txBox="1">
            <a:spLocks noGrp="1"/>
          </p:cNvSpPr>
          <p:nvPr>
            <p:ph type="subTitle" idx="2"/>
          </p:nvPr>
        </p:nvSpPr>
        <p:spPr>
          <a:xfrm>
            <a:off x="3693000" y="2183640"/>
            <a:ext cx="1758000" cy="377700"/>
          </a:xfrm>
          <a:prstGeom prst="rect">
            <a:avLst/>
          </a:prstGeom>
          <a:solidFill>
            <a:srgbClr val="000000"/>
          </a:solidFill>
        </p:spPr>
        <p:txBody>
          <a:bodyPr spcFirstLastPara="1" wrap="square" lIns="91425" tIns="91425" rIns="91425" bIns="91425" anchor="t" anchorCtr="0">
            <a:noAutofit/>
          </a:bodyPr>
          <a:lstStyle>
            <a:lvl1pPr lvl="0" algn="ctr" rtl="0">
              <a:spcBef>
                <a:spcPts val="0"/>
              </a:spcBef>
              <a:spcAft>
                <a:spcPts val="0"/>
              </a:spcAft>
              <a:buNone/>
              <a:defRPr sz="1600" b="1">
                <a:solidFill>
                  <a:srgbClr val="FFFFFF"/>
                </a:solidFill>
                <a:latin typeface="Montserrat"/>
                <a:ea typeface="Montserrat"/>
                <a:cs typeface="Montserrat"/>
                <a:sym typeface="Montserrat"/>
              </a:defRPr>
            </a:lvl1pPr>
            <a:lvl2pPr lvl="1" algn="ctr" rtl="0">
              <a:spcBef>
                <a:spcPts val="0"/>
              </a:spcBef>
              <a:spcAft>
                <a:spcPts val="0"/>
              </a:spcAft>
              <a:buNone/>
              <a:defRPr sz="1600" b="1">
                <a:solidFill>
                  <a:srgbClr val="FFFFFF"/>
                </a:solidFill>
                <a:latin typeface="Montserrat"/>
                <a:ea typeface="Montserrat"/>
                <a:cs typeface="Montserrat"/>
                <a:sym typeface="Montserrat"/>
              </a:defRPr>
            </a:lvl2pPr>
            <a:lvl3pPr lvl="2" algn="ctr" rtl="0">
              <a:spcBef>
                <a:spcPts val="0"/>
              </a:spcBef>
              <a:spcAft>
                <a:spcPts val="0"/>
              </a:spcAft>
              <a:buNone/>
              <a:defRPr sz="1600" b="1">
                <a:solidFill>
                  <a:srgbClr val="FFFFFF"/>
                </a:solidFill>
                <a:latin typeface="Montserrat"/>
                <a:ea typeface="Montserrat"/>
                <a:cs typeface="Montserrat"/>
                <a:sym typeface="Montserrat"/>
              </a:defRPr>
            </a:lvl3pPr>
            <a:lvl4pPr lvl="3" algn="ctr" rtl="0">
              <a:spcBef>
                <a:spcPts val="0"/>
              </a:spcBef>
              <a:spcAft>
                <a:spcPts val="0"/>
              </a:spcAft>
              <a:buNone/>
              <a:defRPr sz="1600" b="1">
                <a:solidFill>
                  <a:srgbClr val="FFFFFF"/>
                </a:solidFill>
                <a:latin typeface="Montserrat"/>
                <a:ea typeface="Montserrat"/>
                <a:cs typeface="Montserrat"/>
                <a:sym typeface="Montserrat"/>
              </a:defRPr>
            </a:lvl4pPr>
            <a:lvl5pPr lvl="4" algn="ctr" rtl="0">
              <a:spcBef>
                <a:spcPts val="0"/>
              </a:spcBef>
              <a:spcAft>
                <a:spcPts val="0"/>
              </a:spcAft>
              <a:buNone/>
              <a:defRPr sz="1600" b="1">
                <a:solidFill>
                  <a:srgbClr val="FFFFFF"/>
                </a:solidFill>
                <a:latin typeface="Montserrat"/>
                <a:ea typeface="Montserrat"/>
                <a:cs typeface="Montserrat"/>
                <a:sym typeface="Montserrat"/>
              </a:defRPr>
            </a:lvl5pPr>
            <a:lvl6pPr lvl="5" algn="ctr" rtl="0">
              <a:spcBef>
                <a:spcPts val="0"/>
              </a:spcBef>
              <a:spcAft>
                <a:spcPts val="0"/>
              </a:spcAft>
              <a:buNone/>
              <a:defRPr sz="1600" b="1">
                <a:solidFill>
                  <a:srgbClr val="FFFFFF"/>
                </a:solidFill>
                <a:latin typeface="Montserrat"/>
                <a:ea typeface="Montserrat"/>
                <a:cs typeface="Montserrat"/>
                <a:sym typeface="Montserrat"/>
              </a:defRPr>
            </a:lvl6pPr>
            <a:lvl7pPr lvl="6" algn="ctr" rtl="0">
              <a:spcBef>
                <a:spcPts val="0"/>
              </a:spcBef>
              <a:spcAft>
                <a:spcPts val="0"/>
              </a:spcAft>
              <a:buNone/>
              <a:defRPr sz="1600" b="1">
                <a:solidFill>
                  <a:srgbClr val="FFFFFF"/>
                </a:solidFill>
                <a:latin typeface="Montserrat"/>
                <a:ea typeface="Montserrat"/>
                <a:cs typeface="Montserrat"/>
                <a:sym typeface="Montserrat"/>
              </a:defRPr>
            </a:lvl7pPr>
            <a:lvl8pPr lvl="7" algn="ctr" rtl="0">
              <a:spcBef>
                <a:spcPts val="0"/>
              </a:spcBef>
              <a:spcAft>
                <a:spcPts val="0"/>
              </a:spcAft>
              <a:buNone/>
              <a:defRPr sz="1600" b="1">
                <a:solidFill>
                  <a:srgbClr val="FFFFFF"/>
                </a:solidFill>
                <a:latin typeface="Montserrat"/>
                <a:ea typeface="Montserrat"/>
                <a:cs typeface="Montserrat"/>
                <a:sym typeface="Montserrat"/>
              </a:defRPr>
            </a:lvl8pPr>
            <a:lvl9pPr lvl="8" algn="ctr" rtl="0">
              <a:spcBef>
                <a:spcPts val="0"/>
              </a:spcBef>
              <a:spcAft>
                <a:spcPts val="0"/>
              </a:spcAft>
              <a:buNone/>
              <a:defRPr sz="1600" b="1">
                <a:solidFill>
                  <a:srgbClr val="FFFFFF"/>
                </a:solidFill>
                <a:latin typeface="Montserrat"/>
                <a:ea typeface="Montserrat"/>
                <a:cs typeface="Montserrat"/>
                <a:sym typeface="Montserrat"/>
              </a:defRPr>
            </a:lvl9pPr>
          </a:lstStyle>
          <a:p>
            <a:endParaRPr/>
          </a:p>
        </p:txBody>
      </p:sp>
      <p:sp>
        <p:nvSpPr>
          <p:cNvPr id="395" name="Google Shape;395;p53"/>
          <p:cNvSpPr txBox="1">
            <a:spLocks noGrp="1"/>
          </p:cNvSpPr>
          <p:nvPr>
            <p:ph type="subTitle" idx="3"/>
          </p:nvPr>
        </p:nvSpPr>
        <p:spPr>
          <a:xfrm>
            <a:off x="6672775" y="2183640"/>
            <a:ext cx="1758000" cy="377700"/>
          </a:xfrm>
          <a:prstGeom prst="rect">
            <a:avLst/>
          </a:prstGeom>
          <a:solidFill>
            <a:srgbClr val="000000"/>
          </a:solidFill>
        </p:spPr>
        <p:txBody>
          <a:bodyPr spcFirstLastPara="1" wrap="square" lIns="91425" tIns="91425" rIns="91425" bIns="91425" anchor="t" anchorCtr="0">
            <a:noAutofit/>
          </a:bodyPr>
          <a:lstStyle>
            <a:lvl1pPr lvl="0" algn="ctr" rtl="0">
              <a:spcBef>
                <a:spcPts val="0"/>
              </a:spcBef>
              <a:spcAft>
                <a:spcPts val="0"/>
              </a:spcAft>
              <a:buNone/>
              <a:defRPr sz="1600" b="1">
                <a:solidFill>
                  <a:srgbClr val="FFFFFF"/>
                </a:solidFill>
                <a:latin typeface="Montserrat"/>
                <a:ea typeface="Montserrat"/>
                <a:cs typeface="Montserrat"/>
                <a:sym typeface="Montserrat"/>
              </a:defRPr>
            </a:lvl1pPr>
            <a:lvl2pPr lvl="1" algn="ctr" rtl="0">
              <a:spcBef>
                <a:spcPts val="0"/>
              </a:spcBef>
              <a:spcAft>
                <a:spcPts val="0"/>
              </a:spcAft>
              <a:buNone/>
              <a:defRPr sz="1600" b="1">
                <a:solidFill>
                  <a:srgbClr val="FFFFFF"/>
                </a:solidFill>
                <a:latin typeface="Montserrat"/>
                <a:ea typeface="Montserrat"/>
                <a:cs typeface="Montserrat"/>
                <a:sym typeface="Montserrat"/>
              </a:defRPr>
            </a:lvl2pPr>
            <a:lvl3pPr lvl="2" algn="ctr" rtl="0">
              <a:spcBef>
                <a:spcPts val="0"/>
              </a:spcBef>
              <a:spcAft>
                <a:spcPts val="0"/>
              </a:spcAft>
              <a:buNone/>
              <a:defRPr sz="1600" b="1">
                <a:solidFill>
                  <a:srgbClr val="FFFFFF"/>
                </a:solidFill>
                <a:latin typeface="Montserrat"/>
                <a:ea typeface="Montserrat"/>
                <a:cs typeface="Montserrat"/>
                <a:sym typeface="Montserrat"/>
              </a:defRPr>
            </a:lvl3pPr>
            <a:lvl4pPr lvl="3" algn="ctr" rtl="0">
              <a:spcBef>
                <a:spcPts val="0"/>
              </a:spcBef>
              <a:spcAft>
                <a:spcPts val="0"/>
              </a:spcAft>
              <a:buNone/>
              <a:defRPr sz="1600" b="1">
                <a:solidFill>
                  <a:srgbClr val="FFFFFF"/>
                </a:solidFill>
                <a:latin typeface="Montserrat"/>
                <a:ea typeface="Montserrat"/>
                <a:cs typeface="Montserrat"/>
                <a:sym typeface="Montserrat"/>
              </a:defRPr>
            </a:lvl4pPr>
            <a:lvl5pPr lvl="4" algn="ctr" rtl="0">
              <a:spcBef>
                <a:spcPts val="0"/>
              </a:spcBef>
              <a:spcAft>
                <a:spcPts val="0"/>
              </a:spcAft>
              <a:buNone/>
              <a:defRPr sz="1600" b="1">
                <a:solidFill>
                  <a:srgbClr val="FFFFFF"/>
                </a:solidFill>
                <a:latin typeface="Montserrat"/>
                <a:ea typeface="Montserrat"/>
                <a:cs typeface="Montserrat"/>
                <a:sym typeface="Montserrat"/>
              </a:defRPr>
            </a:lvl5pPr>
            <a:lvl6pPr lvl="5" algn="ctr" rtl="0">
              <a:spcBef>
                <a:spcPts val="0"/>
              </a:spcBef>
              <a:spcAft>
                <a:spcPts val="0"/>
              </a:spcAft>
              <a:buNone/>
              <a:defRPr sz="1600" b="1">
                <a:solidFill>
                  <a:srgbClr val="FFFFFF"/>
                </a:solidFill>
                <a:latin typeface="Montserrat"/>
                <a:ea typeface="Montserrat"/>
                <a:cs typeface="Montserrat"/>
                <a:sym typeface="Montserrat"/>
              </a:defRPr>
            </a:lvl6pPr>
            <a:lvl7pPr lvl="6" algn="ctr" rtl="0">
              <a:spcBef>
                <a:spcPts val="0"/>
              </a:spcBef>
              <a:spcAft>
                <a:spcPts val="0"/>
              </a:spcAft>
              <a:buNone/>
              <a:defRPr sz="1600" b="1">
                <a:solidFill>
                  <a:srgbClr val="FFFFFF"/>
                </a:solidFill>
                <a:latin typeface="Montserrat"/>
                <a:ea typeface="Montserrat"/>
                <a:cs typeface="Montserrat"/>
                <a:sym typeface="Montserrat"/>
              </a:defRPr>
            </a:lvl7pPr>
            <a:lvl8pPr lvl="7" algn="ctr" rtl="0">
              <a:spcBef>
                <a:spcPts val="0"/>
              </a:spcBef>
              <a:spcAft>
                <a:spcPts val="0"/>
              </a:spcAft>
              <a:buNone/>
              <a:defRPr sz="1600" b="1">
                <a:solidFill>
                  <a:srgbClr val="FFFFFF"/>
                </a:solidFill>
                <a:latin typeface="Montserrat"/>
                <a:ea typeface="Montserrat"/>
                <a:cs typeface="Montserrat"/>
                <a:sym typeface="Montserrat"/>
              </a:defRPr>
            </a:lvl8pPr>
            <a:lvl9pPr lvl="8" algn="ctr" rtl="0">
              <a:spcBef>
                <a:spcPts val="0"/>
              </a:spcBef>
              <a:spcAft>
                <a:spcPts val="0"/>
              </a:spcAft>
              <a:buNone/>
              <a:defRPr sz="1600" b="1">
                <a:solidFill>
                  <a:srgbClr val="FFFFFF"/>
                </a:solidFill>
                <a:latin typeface="Montserrat"/>
                <a:ea typeface="Montserrat"/>
                <a:cs typeface="Montserrat"/>
                <a:sym typeface="Montserrat"/>
              </a:defRPr>
            </a:lvl9pPr>
          </a:lstStyle>
          <a:p>
            <a:endParaRPr/>
          </a:p>
        </p:txBody>
      </p:sp>
      <p:sp>
        <p:nvSpPr>
          <p:cNvPr id="396" name="Google Shape;396;p53"/>
          <p:cNvSpPr txBox="1">
            <a:spLocks noGrp="1"/>
          </p:cNvSpPr>
          <p:nvPr>
            <p:ph type="subTitle" idx="4"/>
          </p:nvPr>
        </p:nvSpPr>
        <p:spPr>
          <a:xfrm>
            <a:off x="713225" y="2677492"/>
            <a:ext cx="1758000" cy="12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100"/>
            </a:lvl1pPr>
            <a:lvl2pPr lvl="1" algn="ctr" rtl="0">
              <a:spcBef>
                <a:spcPts val="0"/>
              </a:spcBef>
              <a:spcAft>
                <a:spcPts val="0"/>
              </a:spcAft>
              <a:buNone/>
              <a:defRPr sz="1100"/>
            </a:lvl2pPr>
            <a:lvl3pPr lvl="2" algn="ctr" rtl="0">
              <a:spcBef>
                <a:spcPts val="0"/>
              </a:spcBef>
              <a:spcAft>
                <a:spcPts val="0"/>
              </a:spcAft>
              <a:buNone/>
              <a:defRPr sz="1100"/>
            </a:lvl3pPr>
            <a:lvl4pPr lvl="3" algn="ctr" rtl="0">
              <a:spcBef>
                <a:spcPts val="0"/>
              </a:spcBef>
              <a:spcAft>
                <a:spcPts val="0"/>
              </a:spcAft>
              <a:buNone/>
              <a:defRPr sz="1100"/>
            </a:lvl4pPr>
            <a:lvl5pPr lvl="4" algn="ctr" rtl="0">
              <a:spcBef>
                <a:spcPts val="0"/>
              </a:spcBef>
              <a:spcAft>
                <a:spcPts val="0"/>
              </a:spcAft>
              <a:buNone/>
              <a:defRPr sz="1100"/>
            </a:lvl5pPr>
            <a:lvl6pPr lvl="5" algn="ctr" rtl="0">
              <a:spcBef>
                <a:spcPts val="0"/>
              </a:spcBef>
              <a:spcAft>
                <a:spcPts val="0"/>
              </a:spcAft>
              <a:buNone/>
              <a:defRPr sz="1100"/>
            </a:lvl6pPr>
            <a:lvl7pPr lvl="6" algn="ctr" rtl="0">
              <a:spcBef>
                <a:spcPts val="0"/>
              </a:spcBef>
              <a:spcAft>
                <a:spcPts val="0"/>
              </a:spcAft>
              <a:buNone/>
              <a:defRPr sz="1100"/>
            </a:lvl7pPr>
            <a:lvl8pPr lvl="7" algn="ctr" rtl="0">
              <a:spcBef>
                <a:spcPts val="0"/>
              </a:spcBef>
              <a:spcAft>
                <a:spcPts val="0"/>
              </a:spcAft>
              <a:buNone/>
              <a:defRPr sz="1100"/>
            </a:lvl8pPr>
            <a:lvl9pPr lvl="8" algn="ctr" rtl="0">
              <a:spcBef>
                <a:spcPts val="0"/>
              </a:spcBef>
              <a:spcAft>
                <a:spcPts val="0"/>
              </a:spcAft>
              <a:buNone/>
              <a:defRPr sz="1100"/>
            </a:lvl9pPr>
          </a:lstStyle>
          <a:p>
            <a:endParaRPr/>
          </a:p>
        </p:txBody>
      </p:sp>
      <p:sp>
        <p:nvSpPr>
          <p:cNvPr id="397" name="Google Shape;397;p53"/>
          <p:cNvSpPr txBox="1">
            <a:spLocks noGrp="1"/>
          </p:cNvSpPr>
          <p:nvPr>
            <p:ph type="subTitle" idx="5"/>
          </p:nvPr>
        </p:nvSpPr>
        <p:spPr>
          <a:xfrm>
            <a:off x="3693475" y="2676152"/>
            <a:ext cx="1758000" cy="122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100"/>
            </a:lvl1pPr>
            <a:lvl2pPr lvl="1" algn="ctr" rtl="0">
              <a:spcBef>
                <a:spcPts val="0"/>
              </a:spcBef>
              <a:spcAft>
                <a:spcPts val="0"/>
              </a:spcAft>
              <a:buNone/>
              <a:defRPr sz="1100"/>
            </a:lvl2pPr>
            <a:lvl3pPr lvl="2" algn="ctr" rtl="0">
              <a:spcBef>
                <a:spcPts val="0"/>
              </a:spcBef>
              <a:spcAft>
                <a:spcPts val="0"/>
              </a:spcAft>
              <a:buNone/>
              <a:defRPr sz="1100"/>
            </a:lvl3pPr>
            <a:lvl4pPr lvl="3" algn="ctr" rtl="0">
              <a:spcBef>
                <a:spcPts val="0"/>
              </a:spcBef>
              <a:spcAft>
                <a:spcPts val="0"/>
              </a:spcAft>
              <a:buNone/>
              <a:defRPr sz="1100"/>
            </a:lvl4pPr>
            <a:lvl5pPr lvl="4" algn="ctr" rtl="0">
              <a:spcBef>
                <a:spcPts val="0"/>
              </a:spcBef>
              <a:spcAft>
                <a:spcPts val="0"/>
              </a:spcAft>
              <a:buNone/>
              <a:defRPr sz="1100"/>
            </a:lvl5pPr>
            <a:lvl6pPr lvl="5" algn="ctr" rtl="0">
              <a:spcBef>
                <a:spcPts val="0"/>
              </a:spcBef>
              <a:spcAft>
                <a:spcPts val="0"/>
              </a:spcAft>
              <a:buNone/>
              <a:defRPr sz="1100"/>
            </a:lvl6pPr>
            <a:lvl7pPr lvl="6" algn="ctr" rtl="0">
              <a:spcBef>
                <a:spcPts val="0"/>
              </a:spcBef>
              <a:spcAft>
                <a:spcPts val="0"/>
              </a:spcAft>
              <a:buNone/>
              <a:defRPr sz="1100"/>
            </a:lvl7pPr>
            <a:lvl8pPr lvl="7" algn="ctr" rtl="0">
              <a:spcBef>
                <a:spcPts val="0"/>
              </a:spcBef>
              <a:spcAft>
                <a:spcPts val="0"/>
              </a:spcAft>
              <a:buNone/>
              <a:defRPr sz="1100"/>
            </a:lvl8pPr>
            <a:lvl9pPr lvl="8" algn="ctr" rtl="0">
              <a:spcBef>
                <a:spcPts val="0"/>
              </a:spcBef>
              <a:spcAft>
                <a:spcPts val="0"/>
              </a:spcAft>
              <a:buNone/>
              <a:defRPr sz="1100"/>
            </a:lvl9pPr>
          </a:lstStyle>
          <a:p>
            <a:endParaRPr/>
          </a:p>
        </p:txBody>
      </p:sp>
      <p:sp>
        <p:nvSpPr>
          <p:cNvPr id="398" name="Google Shape;398;p53"/>
          <p:cNvSpPr txBox="1">
            <a:spLocks noGrp="1"/>
          </p:cNvSpPr>
          <p:nvPr>
            <p:ph type="subTitle" idx="6"/>
          </p:nvPr>
        </p:nvSpPr>
        <p:spPr>
          <a:xfrm>
            <a:off x="6672775" y="2676150"/>
            <a:ext cx="1758000" cy="1225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100"/>
            </a:lvl1pPr>
            <a:lvl2pPr lvl="1" algn="ctr" rtl="0">
              <a:spcBef>
                <a:spcPts val="0"/>
              </a:spcBef>
              <a:spcAft>
                <a:spcPts val="0"/>
              </a:spcAft>
              <a:buNone/>
              <a:defRPr sz="1100"/>
            </a:lvl2pPr>
            <a:lvl3pPr lvl="2" algn="ctr" rtl="0">
              <a:spcBef>
                <a:spcPts val="0"/>
              </a:spcBef>
              <a:spcAft>
                <a:spcPts val="0"/>
              </a:spcAft>
              <a:buNone/>
              <a:defRPr sz="1100"/>
            </a:lvl3pPr>
            <a:lvl4pPr lvl="3" algn="ctr" rtl="0">
              <a:spcBef>
                <a:spcPts val="0"/>
              </a:spcBef>
              <a:spcAft>
                <a:spcPts val="0"/>
              </a:spcAft>
              <a:buNone/>
              <a:defRPr sz="1100"/>
            </a:lvl4pPr>
            <a:lvl5pPr lvl="4" algn="ctr" rtl="0">
              <a:spcBef>
                <a:spcPts val="0"/>
              </a:spcBef>
              <a:spcAft>
                <a:spcPts val="0"/>
              </a:spcAft>
              <a:buNone/>
              <a:defRPr sz="1100"/>
            </a:lvl5pPr>
            <a:lvl6pPr lvl="5" algn="ctr" rtl="0">
              <a:spcBef>
                <a:spcPts val="0"/>
              </a:spcBef>
              <a:spcAft>
                <a:spcPts val="0"/>
              </a:spcAft>
              <a:buNone/>
              <a:defRPr sz="1100"/>
            </a:lvl6pPr>
            <a:lvl7pPr lvl="6" algn="ctr" rtl="0">
              <a:spcBef>
                <a:spcPts val="0"/>
              </a:spcBef>
              <a:spcAft>
                <a:spcPts val="0"/>
              </a:spcAft>
              <a:buNone/>
              <a:defRPr sz="1100"/>
            </a:lvl7pPr>
            <a:lvl8pPr lvl="7" algn="ctr" rtl="0">
              <a:spcBef>
                <a:spcPts val="0"/>
              </a:spcBef>
              <a:spcAft>
                <a:spcPts val="0"/>
              </a:spcAft>
              <a:buNone/>
              <a:defRPr sz="1100"/>
            </a:lvl8pPr>
            <a:lvl9pPr lvl="8" algn="ctr" rtl="0">
              <a:spcBef>
                <a:spcPts val="0"/>
              </a:spcBef>
              <a:spcAft>
                <a:spcPts val="0"/>
              </a:spcAft>
              <a:buNone/>
              <a:defRPr sz="11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SECTION_HEADER_1_2_1">
    <p:bg>
      <p:bgPr>
        <a:solidFill>
          <a:srgbClr val="FFE3D7"/>
        </a:solidFill>
        <a:effectLst/>
      </p:bgPr>
    </p:bg>
    <p:spTree>
      <p:nvGrpSpPr>
        <p:cNvPr id="1" name="Shape 399"/>
        <p:cNvGrpSpPr/>
        <p:nvPr/>
      </p:nvGrpSpPr>
      <p:grpSpPr>
        <a:xfrm>
          <a:off x="0" y="0"/>
          <a:ext cx="0" cy="0"/>
          <a:chOff x="0" y="0"/>
          <a:chExt cx="0" cy="0"/>
        </a:xfrm>
      </p:grpSpPr>
      <p:sp>
        <p:nvSpPr>
          <p:cNvPr id="400" name="Google Shape;400;p54"/>
          <p:cNvSpPr txBox="1">
            <a:spLocks noGrp="1"/>
          </p:cNvSpPr>
          <p:nvPr>
            <p:ph type="title"/>
          </p:nvPr>
        </p:nvSpPr>
        <p:spPr>
          <a:xfrm>
            <a:off x="720000" y="1067150"/>
            <a:ext cx="4722900" cy="16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01" name="Google Shape;401;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402" name="Google Shape;402;p54"/>
          <p:cNvSpPr txBox="1">
            <a:spLocks noGrp="1"/>
          </p:cNvSpPr>
          <p:nvPr>
            <p:ph type="subTitle" idx="1"/>
          </p:nvPr>
        </p:nvSpPr>
        <p:spPr>
          <a:xfrm>
            <a:off x="720000" y="2878750"/>
            <a:ext cx="4686600" cy="80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3" name="Google Shape;403;p54"/>
          <p:cNvSpPr txBox="1"/>
          <p:nvPr/>
        </p:nvSpPr>
        <p:spPr>
          <a:xfrm>
            <a:off x="720000" y="4017500"/>
            <a:ext cx="4992300" cy="58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 sz="1100">
                <a:solidFill>
                  <a:schemeClr val="dk1"/>
                </a:solidFill>
                <a:latin typeface="Montserrat Medium"/>
                <a:ea typeface="Montserrat Medium"/>
                <a:cs typeface="Montserrat Medium"/>
                <a:sym typeface="Montserrat Medium"/>
              </a:rPr>
              <a:t>CREDITS</a:t>
            </a:r>
            <a:r>
              <a:rPr lang="en" sz="1100">
                <a:solidFill>
                  <a:schemeClr val="dk1"/>
                </a:solidFill>
                <a:latin typeface="Montserrat Light"/>
                <a:ea typeface="Montserrat Light"/>
                <a:cs typeface="Montserrat Light"/>
                <a:sym typeface="Montserrat Light"/>
              </a:rPr>
              <a:t>: This presentation template was created by </a:t>
            </a:r>
            <a:r>
              <a:rPr lang="en" sz="1100" b="1">
                <a:solidFill>
                  <a:schemeClr val="dk1"/>
                </a:solidFill>
                <a:uFill>
                  <a:noFill/>
                </a:uFill>
                <a:latin typeface="Montserrat"/>
                <a:ea typeface="Montserrat"/>
                <a:cs typeface="Montserrat"/>
                <a:sym typeface="Montserrat"/>
                <a:hlinkClick r:id="rId2"/>
              </a:rPr>
              <a:t>Slidesgo</a:t>
            </a:r>
            <a:r>
              <a:rPr lang="en" sz="1100">
                <a:solidFill>
                  <a:schemeClr val="dk1"/>
                </a:solidFill>
                <a:latin typeface="Montserrat Light"/>
                <a:ea typeface="Montserrat Light"/>
                <a:cs typeface="Montserrat Light"/>
                <a:sym typeface="Montserrat Light"/>
              </a:rPr>
              <a:t>, including icons by </a:t>
            </a:r>
            <a:r>
              <a:rPr lang="en" sz="1100" b="1">
                <a:solidFill>
                  <a:schemeClr val="dk1"/>
                </a:solidFill>
                <a:uFill>
                  <a:noFill/>
                </a:uFill>
                <a:latin typeface="Montserrat"/>
                <a:ea typeface="Montserrat"/>
                <a:cs typeface="Montserrat"/>
                <a:sym typeface="Montserrat"/>
                <a:hlinkClick r:id="rId3"/>
              </a:rPr>
              <a:t>Flaticon</a:t>
            </a:r>
            <a:r>
              <a:rPr lang="en" sz="1100">
                <a:solidFill>
                  <a:schemeClr val="dk1"/>
                </a:solidFill>
                <a:latin typeface="Montserrat Light"/>
                <a:ea typeface="Montserrat Light"/>
                <a:cs typeface="Montserrat Light"/>
                <a:sym typeface="Montserrat Light"/>
              </a:rPr>
              <a:t>, and infographics &amp; images by </a:t>
            </a:r>
            <a:r>
              <a:rPr lang="en" sz="1100" b="1">
                <a:solidFill>
                  <a:schemeClr val="dk1"/>
                </a:solidFill>
                <a:uFill>
                  <a:noFill/>
                </a:uFill>
                <a:latin typeface="Montserrat"/>
                <a:ea typeface="Montserrat"/>
                <a:cs typeface="Montserrat"/>
                <a:sym typeface="Montserrat"/>
                <a:hlinkClick r:id="rId4"/>
              </a:rPr>
              <a:t>Freepik</a:t>
            </a:r>
            <a:endParaRPr sz="1300" b="1">
              <a:solidFill>
                <a:schemeClr val="dk1"/>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713225" y="539500"/>
            <a:ext cx="7717500" cy="3933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Font typeface="Montserrat ExtraBold"/>
              <a:buNone/>
              <a:defRPr sz="2200" b="0">
                <a:latin typeface="Montserrat ExtraBold"/>
                <a:ea typeface="Montserrat ExtraBold"/>
                <a:cs typeface="Montserrat ExtraBold"/>
                <a:sym typeface="Montserrat Extra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5"/>
          <p:cNvSpPr txBox="1">
            <a:spLocks noGrp="1"/>
          </p:cNvSpPr>
          <p:nvPr>
            <p:ph type="subTitle" idx="1"/>
          </p:nvPr>
        </p:nvSpPr>
        <p:spPr>
          <a:xfrm>
            <a:off x="1480463" y="2743800"/>
            <a:ext cx="2582700" cy="5202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800" b="1">
                <a:latin typeface="Montserrat"/>
                <a:ea typeface="Montserrat"/>
                <a:cs typeface="Montserrat"/>
                <a:sym typeface="Montserrat"/>
              </a:defRPr>
            </a:lvl1pPr>
            <a:lvl2pPr lvl="1">
              <a:spcBef>
                <a:spcPts val="1600"/>
              </a:spcBef>
              <a:spcAft>
                <a:spcPts val="0"/>
              </a:spcAft>
              <a:buNone/>
              <a:defRPr sz="1800">
                <a:latin typeface="Montserrat"/>
                <a:ea typeface="Montserrat"/>
                <a:cs typeface="Montserrat"/>
                <a:sym typeface="Montserrat"/>
              </a:defRPr>
            </a:lvl2pPr>
            <a:lvl3pPr lvl="2">
              <a:spcBef>
                <a:spcPts val="1600"/>
              </a:spcBef>
              <a:spcAft>
                <a:spcPts val="0"/>
              </a:spcAft>
              <a:buNone/>
              <a:defRPr sz="1800">
                <a:latin typeface="Montserrat"/>
                <a:ea typeface="Montserrat"/>
                <a:cs typeface="Montserrat"/>
                <a:sym typeface="Montserrat"/>
              </a:defRPr>
            </a:lvl3pPr>
            <a:lvl4pPr lvl="3">
              <a:spcBef>
                <a:spcPts val="1600"/>
              </a:spcBef>
              <a:spcAft>
                <a:spcPts val="0"/>
              </a:spcAft>
              <a:buNone/>
              <a:defRPr sz="1800">
                <a:latin typeface="Montserrat"/>
                <a:ea typeface="Montserrat"/>
                <a:cs typeface="Montserrat"/>
                <a:sym typeface="Montserrat"/>
              </a:defRPr>
            </a:lvl4pPr>
            <a:lvl5pPr lvl="4">
              <a:spcBef>
                <a:spcPts val="1600"/>
              </a:spcBef>
              <a:spcAft>
                <a:spcPts val="0"/>
              </a:spcAft>
              <a:buNone/>
              <a:defRPr sz="1800">
                <a:latin typeface="Montserrat"/>
                <a:ea typeface="Montserrat"/>
                <a:cs typeface="Montserrat"/>
                <a:sym typeface="Montserrat"/>
              </a:defRPr>
            </a:lvl5pPr>
            <a:lvl6pPr lvl="5">
              <a:spcBef>
                <a:spcPts val="1600"/>
              </a:spcBef>
              <a:spcAft>
                <a:spcPts val="0"/>
              </a:spcAft>
              <a:buNone/>
              <a:defRPr sz="1800">
                <a:latin typeface="Montserrat"/>
                <a:ea typeface="Montserrat"/>
                <a:cs typeface="Montserrat"/>
                <a:sym typeface="Montserrat"/>
              </a:defRPr>
            </a:lvl6pPr>
            <a:lvl7pPr lvl="6">
              <a:spcBef>
                <a:spcPts val="1600"/>
              </a:spcBef>
              <a:spcAft>
                <a:spcPts val="0"/>
              </a:spcAft>
              <a:buNone/>
              <a:defRPr sz="1800">
                <a:latin typeface="Montserrat"/>
                <a:ea typeface="Montserrat"/>
                <a:cs typeface="Montserrat"/>
                <a:sym typeface="Montserrat"/>
              </a:defRPr>
            </a:lvl7pPr>
            <a:lvl8pPr lvl="7">
              <a:spcBef>
                <a:spcPts val="1600"/>
              </a:spcBef>
              <a:spcAft>
                <a:spcPts val="0"/>
              </a:spcAft>
              <a:buNone/>
              <a:defRPr sz="1800">
                <a:latin typeface="Montserrat"/>
                <a:ea typeface="Montserrat"/>
                <a:cs typeface="Montserrat"/>
                <a:sym typeface="Montserrat"/>
              </a:defRPr>
            </a:lvl8pPr>
            <a:lvl9pPr lvl="8">
              <a:spcBef>
                <a:spcPts val="1600"/>
              </a:spcBef>
              <a:spcAft>
                <a:spcPts val="1600"/>
              </a:spcAft>
              <a:buNone/>
              <a:defRPr sz="1800">
                <a:latin typeface="Montserrat"/>
                <a:ea typeface="Montserrat"/>
                <a:cs typeface="Montserrat"/>
                <a:sym typeface="Montserrat"/>
              </a:defRPr>
            </a:lvl9pPr>
          </a:lstStyle>
          <a:p>
            <a:endParaRPr/>
          </a:p>
        </p:txBody>
      </p:sp>
      <p:sp>
        <p:nvSpPr>
          <p:cNvPr id="45" name="Google Shape;45;p5"/>
          <p:cNvSpPr txBox="1">
            <a:spLocks noGrp="1"/>
          </p:cNvSpPr>
          <p:nvPr>
            <p:ph type="subTitle" idx="2"/>
          </p:nvPr>
        </p:nvSpPr>
        <p:spPr>
          <a:xfrm>
            <a:off x="1482563" y="3151955"/>
            <a:ext cx="2578500" cy="975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46" name="Google Shape;46;p5"/>
          <p:cNvSpPr txBox="1">
            <a:spLocks noGrp="1"/>
          </p:cNvSpPr>
          <p:nvPr>
            <p:ph type="subTitle" idx="3"/>
          </p:nvPr>
        </p:nvSpPr>
        <p:spPr>
          <a:xfrm>
            <a:off x="5080838" y="2743800"/>
            <a:ext cx="2582700" cy="520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latin typeface="Montserrat"/>
                <a:ea typeface="Montserrat"/>
                <a:cs typeface="Montserrat"/>
                <a:sym typeface="Montserrat"/>
              </a:defRPr>
            </a:lvl1pPr>
            <a:lvl2pPr lvl="1" rtl="0">
              <a:spcBef>
                <a:spcPts val="1600"/>
              </a:spcBef>
              <a:spcAft>
                <a:spcPts val="0"/>
              </a:spcAft>
              <a:buNone/>
              <a:defRPr sz="1800">
                <a:latin typeface="Montserrat"/>
                <a:ea typeface="Montserrat"/>
                <a:cs typeface="Montserrat"/>
                <a:sym typeface="Montserrat"/>
              </a:defRPr>
            </a:lvl2pPr>
            <a:lvl3pPr lvl="2" rtl="0">
              <a:spcBef>
                <a:spcPts val="1600"/>
              </a:spcBef>
              <a:spcAft>
                <a:spcPts val="0"/>
              </a:spcAft>
              <a:buNone/>
              <a:defRPr sz="1800">
                <a:latin typeface="Montserrat"/>
                <a:ea typeface="Montserrat"/>
                <a:cs typeface="Montserrat"/>
                <a:sym typeface="Montserrat"/>
              </a:defRPr>
            </a:lvl3pPr>
            <a:lvl4pPr lvl="3" rtl="0">
              <a:spcBef>
                <a:spcPts val="1600"/>
              </a:spcBef>
              <a:spcAft>
                <a:spcPts val="0"/>
              </a:spcAft>
              <a:buNone/>
              <a:defRPr sz="1800">
                <a:latin typeface="Montserrat"/>
                <a:ea typeface="Montserrat"/>
                <a:cs typeface="Montserrat"/>
                <a:sym typeface="Montserrat"/>
              </a:defRPr>
            </a:lvl4pPr>
            <a:lvl5pPr lvl="4" rtl="0">
              <a:spcBef>
                <a:spcPts val="1600"/>
              </a:spcBef>
              <a:spcAft>
                <a:spcPts val="0"/>
              </a:spcAft>
              <a:buNone/>
              <a:defRPr sz="1800">
                <a:latin typeface="Montserrat"/>
                <a:ea typeface="Montserrat"/>
                <a:cs typeface="Montserrat"/>
                <a:sym typeface="Montserrat"/>
              </a:defRPr>
            </a:lvl5pPr>
            <a:lvl6pPr lvl="5" rtl="0">
              <a:spcBef>
                <a:spcPts val="1600"/>
              </a:spcBef>
              <a:spcAft>
                <a:spcPts val="0"/>
              </a:spcAft>
              <a:buNone/>
              <a:defRPr sz="1800">
                <a:latin typeface="Montserrat"/>
                <a:ea typeface="Montserrat"/>
                <a:cs typeface="Montserrat"/>
                <a:sym typeface="Montserrat"/>
              </a:defRPr>
            </a:lvl6pPr>
            <a:lvl7pPr lvl="6" rtl="0">
              <a:spcBef>
                <a:spcPts val="1600"/>
              </a:spcBef>
              <a:spcAft>
                <a:spcPts val="0"/>
              </a:spcAft>
              <a:buNone/>
              <a:defRPr sz="1800">
                <a:latin typeface="Montserrat"/>
                <a:ea typeface="Montserrat"/>
                <a:cs typeface="Montserrat"/>
                <a:sym typeface="Montserrat"/>
              </a:defRPr>
            </a:lvl7pPr>
            <a:lvl8pPr lvl="7" rtl="0">
              <a:spcBef>
                <a:spcPts val="1600"/>
              </a:spcBef>
              <a:spcAft>
                <a:spcPts val="0"/>
              </a:spcAft>
              <a:buNone/>
              <a:defRPr sz="1800">
                <a:latin typeface="Montserrat"/>
                <a:ea typeface="Montserrat"/>
                <a:cs typeface="Montserrat"/>
                <a:sym typeface="Montserrat"/>
              </a:defRPr>
            </a:lvl8pPr>
            <a:lvl9pPr lvl="8" rtl="0">
              <a:spcBef>
                <a:spcPts val="1600"/>
              </a:spcBef>
              <a:spcAft>
                <a:spcPts val="1600"/>
              </a:spcAft>
              <a:buNone/>
              <a:defRPr sz="1800">
                <a:latin typeface="Montserrat"/>
                <a:ea typeface="Montserrat"/>
                <a:cs typeface="Montserrat"/>
                <a:sym typeface="Montserrat"/>
              </a:defRPr>
            </a:lvl9pPr>
          </a:lstStyle>
          <a:p>
            <a:endParaRPr/>
          </a:p>
        </p:txBody>
      </p:sp>
      <p:sp>
        <p:nvSpPr>
          <p:cNvPr id="47" name="Google Shape;47;p5"/>
          <p:cNvSpPr txBox="1">
            <a:spLocks noGrp="1"/>
          </p:cNvSpPr>
          <p:nvPr>
            <p:ph type="subTitle" idx="4"/>
          </p:nvPr>
        </p:nvSpPr>
        <p:spPr>
          <a:xfrm>
            <a:off x="5080838" y="3151955"/>
            <a:ext cx="2582700" cy="975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grpSp>
        <p:nvGrpSpPr>
          <p:cNvPr id="48" name="Google Shape;48;p5"/>
          <p:cNvGrpSpPr/>
          <p:nvPr/>
        </p:nvGrpSpPr>
        <p:grpSpPr>
          <a:xfrm flipH="1">
            <a:off x="-938140" y="3794802"/>
            <a:ext cx="2489393" cy="2149240"/>
            <a:chOff x="7214200" y="3291297"/>
            <a:chExt cx="3328510" cy="2873700"/>
          </a:xfrm>
        </p:grpSpPr>
        <p:sp>
          <p:nvSpPr>
            <p:cNvPr id="49" name="Google Shape;49;p5"/>
            <p:cNvSpPr/>
            <p:nvPr/>
          </p:nvSpPr>
          <p:spPr>
            <a:xfrm rot="6775426">
              <a:off x="8009472" y="3631759"/>
              <a:ext cx="2192777" cy="2192777"/>
            </a:xfrm>
            <a:prstGeom prst="chord">
              <a:avLst>
                <a:gd name="adj1" fmla="val 2700000"/>
                <a:gd name="adj2" fmla="val 16200000"/>
              </a:avLst>
            </a:prstGeom>
            <a:solidFill>
              <a:srgbClr val="FFFFFF">
                <a:alpha val="35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7704900" y="4122222"/>
              <a:ext cx="220800" cy="220800"/>
            </a:xfrm>
            <a:prstGeom prst="ellipse">
              <a:avLst/>
            </a:prstGeom>
            <a:solidFill>
              <a:srgbClr val="FFFFFF">
                <a:alpha val="35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7214200" y="4406002"/>
              <a:ext cx="454800" cy="454800"/>
            </a:xfrm>
            <a:prstGeom prst="ellipse">
              <a:avLst/>
            </a:prstGeom>
            <a:solidFill>
              <a:srgbClr val="FFFFFF">
                <a:alpha val="35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EXT4">
  <p:cSld name="ONE_COLUMN_TEXT_1">
    <p:bg>
      <p:bgPr>
        <a:solidFill>
          <a:schemeClr val="dk2"/>
        </a:solidFill>
        <a:effectLst/>
      </p:bgPr>
    </p:bg>
    <p:spTree>
      <p:nvGrpSpPr>
        <p:cNvPr id="1" name="Shape 404"/>
        <p:cNvGrpSpPr/>
        <p:nvPr/>
      </p:nvGrpSpPr>
      <p:grpSpPr>
        <a:xfrm>
          <a:off x="0" y="0"/>
          <a:ext cx="0" cy="0"/>
          <a:chOff x="0" y="0"/>
          <a:chExt cx="0" cy="0"/>
        </a:xfrm>
      </p:grpSpPr>
      <p:sp>
        <p:nvSpPr>
          <p:cNvPr id="405" name="Google Shape;405;p55"/>
          <p:cNvSpPr txBox="1">
            <a:spLocks noGrp="1"/>
          </p:cNvSpPr>
          <p:nvPr>
            <p:ph type="title"/>
          </p:nvPr>
        </p:nvSpPr>
        <p:spPr>
          <a:xfrm>
            <a:off x="720000" y="540000"/>
            <a:ext cx="7704000" cy="393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6" name="Google Shape;406;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407" name="Google Shape;407;p55"/>
          <p:cNvSpPr txBox="1">
            <a:spLocks noGrp="1"/>
          </p:cNvSpPr>
          <p:nvPr>
            <p:ph type="subTitle" idx="1"/>
          </p:nvPr>
        </p:nvSpPr>
        <p:spPr>
          <a:xfrm>
            <a:off x="725725" y="1159925"/>
            <a:ext cx="7704000" cy="3439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a:solidFill>
                  <a:schemeClr val="dk1"/>
                </a:solidFill>
                <a:latin typeface="Lato"/>
                <a:ea typeface="Lato"/>
                <a:cs typeface="Lato"/>
                <a:sym typeface="Lato"/>
              </a:defRPr>
            </a:lvl1pPr>
            <a:lvl2pPr lvl="1" rtl="0">
              <a:lnSpc>
                <a:spcPct val="115000"/>
              </a:lnSpc>
              <a:spcBef>
                <a:spcPts val="0"/>
              </a:spcBef>
              <a:spcAft>
                <a:spcPts val="0"/>
              </a:spcAft>
              <a:buNone/>
              <a:defRPr>
                <a:latin typeface="Lato"/>
                <a:ea typeface="Lato"/>
                <a:cs typeface="Lato"/>
                <a:sym typeface="Lato"/>
              </a:defRPr>
            </a:lvl2pPr>
            <a:lvl3pPr lvl="2" rtl="0">
              <a:lnSpc>
                <a:spcPct val="115000"/>
              </a:lnSpc>
              <a:spcBef>
                <a:spcPts val="0"/>
              </a:spcBef>
              <a:spcAft>
                <a:spcPts val="0"/>
              </a:spcAft>
              <a:buNone/>
              <a:defRPr>
                <a:latin typeface="Lato"/>
                <a:ea typeface="Lato"/>
                <a:cs typeface="Lato"/>
                <a:sym typeface="Lato"/>
              </a:defRPr>
            </a:lvl3pPr>
            <a:lvl4pPr lvl="3" rtl="0">
              <a:lnSpc>
                <a:spcPct val="115000"/>
              </a:lnSpc>
              <a:spcBef>
                <a:spcPts val="0"/>
              </a:spcBef>
              <a:spcAft>
                <a:spcPts val="0"/>
              </a:spcAft>
              <a:buNone/>
              <a:defRPr>
                <a:latin typeface="Lato"/>
                <a:ea typeface="Lato"/>
                <a:cs typeface="Lato"/>
                <a:sym typeface="Lato"/>
              </a:defRPr>
            </a:lvl4pPr>
            <a:lvl5pPr lvl="4" rtl="0">
              <a:lnSpc>
                <a:spcPct val="115000"/>
              </a:lnSpc>
              <a:spcBef>
                <a:spcPts val="0"/>
              </a:spcBef>
              <a:spcAft>
                <a:spcPts val="0"/>
              </a:spcAft>
              <a:buNone/>
              <a:defRPr>
                <a:latin typeface="Lato"/>
                <a:ea typeface="Lato"/>
                <a:cs typeface="Lato"/>
                <a:sym typeface="Lato"/>
              </a:defRPr>
            </a:lvl5pPr>
            <a:lvl6pPr lvl="5" rtl="0">
              <a:lnSpc>
                <a:spcPct val="115000"/>
              </a:lnSpc>
              <a:spcBef>
                <a:spcPts val="0"/>
              </a:spcBef>
              <a:spcAft>
                <a:spcPts val="0"/>
              </a:spcAft>
              <a:buNone/>
              <a:defRPr>
                <a:latin typeface="Lato"/>
                <a:ea typeface="Lato"/>
                <a:cs typeface="Lato"/>
                <a:sym typeface="Lato"/>
              </a:defRPr>
            </a:lvl6pPr>
            <a:lvl7pPr lvl="6" rtl="0">
              <a:lnSpc>
                <a:spcPct val="115000"/>
              </a:lnSpc>
              <a:spcBef>
                <a:spcPts val="0"/>
              </a:spcBef>
              <a:spcAft>
                <a:spcPts val="0"/>
              </a:spcAft>
              <a:buNone/>
              <a:defRPr>
                <a:latin typeface="Lato"/>
                <a:ea typeface="Lato"/>
                <a:cs typeface="Lato"/>
                <a:sym typeface="Lato"/>
              </a:defRPr>
            </a:lvl7pPr>
            <a:lvl8pPr lvl="7" rtl="0">
              <a:lnSpc>
                <a:spcPct val="115000"/>
              </a:lnSpc>
              <a:spcBef>
                <a:spcPts val="0"/>
              </a:spcBef>
              <a:spcAft>
                <a:spcPts val="0"/>
              </a:spcAft>
              <a:buNone/>
              <a:defRPr>
                <a:latin typeface="Lato"/>
                <a:ea typeface="Lato"/>
                <a:cs typeface="Lato"/>
                <a:sym typeface="Lato"/>
              </a:defRPr>
            </a:lvl8pPr>
            <a:lvl9pPr lvl="8" rtl="0">
              <a:lnSpc>
                <a:spcPct val="115000"/>
              </a:lnSpc>
              <a:spcBef>
                <a:spcPts val="0"/>
              </a:spcBef>
              <a:spcAft>
                <a:spcPts val="0"/>
              </a:spcAft>
              <a:buNone/>
              <a:defRPr>
                <a:latin typeface="Lato"/>
                <a:ea typeface="Lato"/>
                <a:cs typeface="Lato"/>
                <a:sym typeface="Lato"/>
              </a:defRPr>
            </a:lvl9pPr>
          </a:lstStyle>
          <a:p>
            <a:endParaRPr/>
          </a:p>
        </p:txBody>
      </p:sp>
      <p:grpSp>
        <p:nvGrpSpPr>
          <p:cNvPr id="408" name="Google Shape;408;p55"/>
          <p:cNvGrpSpPr/>
          <p:nvPr/>
        </p:nvGrpSpPr>
        <p:grpSpPr>
          <a:xfrm rot="-9984716">
            <a:off x="7817564" y="-405391"/>
            <a:ext cx="1677584" cy="1470931"/>
            <a:chOff x="-471163" y="3954622"/>
            <a:chExt cx="1791505" cy="1570819"/>
          </a:xfrm>
        </p:grpSpPr>
        <p:sp>
          <p:nvSpPr>
            <p:cNvPr id="409" name="Google Shape;409;p55"/>
            <p:cNvSpPr/>
            <p:nvPr/>
          </p:nvSpPr>
          <p:spPr>
            <a:xfrm rot="3511653">
              <a:off x="425939" y="4556166"/>
              <a:ext cx="672884" cy="896534"/>
            </a:xfrm>
            <a:custGeom>
              <a:avLst/>
              <a:gdLst/>
              <a:ahLst/>
              <a:cxnLst/>
              <a:rect l="l" t="t" r="r" b="b"/>
              <a:pathLst>
                <a:path w="32940" h="43893" extrusionOk="0">
                  <a:moveTo>
                    <a:pt x="3212" y="0"/>
                  </a:moveTo>
                  <a:cubicBezTo>
                    <a:pt x="2638" y="0"/>
                    <a:pt x="2293" y="232"/>
                    <a:pt x="2254" y="259"/>
                  </a:cubicBezTo>
                  <a:lnTo>
                    <a:pt x="2254" y="259"/>
                  </a:lnTo>
                  <a:cubicBezTo>
                    <a:pt x="1875" y="464"/>
                    <a:pt x="0" y="1784"/>
                    <a:pt x="2718" y="6766"/>
                  </a:cubicBezTo>
                  <a:cubicBezTo>
                    <a:pt x="5720" y="12303"/>
                    <a:pt x="7755" y="15005"/>
                    <a:pt x="7755" y="15005"/>
                  </a:cubicBezTo>
                  <a:cubicBezTo>
                    <a:pt x="7755" y="15005"/>
                    <a:pt x="8322" y="16306"/>
                    <a:pt x="7221" y="16540"/>
                  </a:cubicBezTo>
                  <a:cubicBezTo>
                    <a:pt x="6120" y="16773"/>
                    <a:pt x="3719" y="16440"/>
                    <a:pt x="3252" y="17774"/>
                  </a:cubicBezTo>
                  <a:cubicBezTo>
                    <a:pt x="2818" y="19108"/>
                    <a:pt x="3852" y="20476"/>
                    <a:pt x="5920" y="21543"/>
                  </a:cubicBezTo>
                  <a:cubicBezTo>
                    <a:pt x="7988" y="22644"/>
                    <a:pt x="12425" y="25212"/>
                    <a:pt x="12825" y="25446"/>
                  </a:cubicBezTo>
                  <a:cubicBezTo>
                    <a:pt x="13225" y="25679"/>
                    <a:pt x="13626" y="26280"/>
                    <a:pt x="12925" y="26547"/>
                  </a:cubicBezTo>
                  <a:cubicBezTo>
                    <a:pt x="12191" y="26814"/>
                    <a:pt x="6821" y="27514"/>
                    <a:pt x="7288" y="30083"/>
                  </a:cubicBezTo>
                  <a:cubicBezTo>
                    <a:pt x="7788" y="32618"/>
                    <a:pt x="14059" y="34719"/>
                    <a:pt x="14726" y="34953"/>
                  </a:cubicBezTo>
                  <a:cubicBezTo>
                    <a:pt x="15427" y="35186"/>
                    <a:pt x="15560" y="35487"/>
                    <a:pt x="15527" y="35853"/>
                  </a:cubicBezTo>
                  <a:cubicBezTo>
                    <a:pt x="15527" y="36220"/>
                    <a:pt x="13659" y="36287"/>
                    <a:pt x="12125" y="36554"/>
                  </a:cubicBezTo>
                  <a:cubicBezTo>
                    <a:pt x="10590" y="36821"/>
                    <a:pt x="8889" y="37388"/>
                    <a:pt x="9289" y="38822"/>
                  </a:cubicBezTo>
                  <a:cubicBezTo>
                    <a:pt x="9689" y="40290"/>
                    <a:pt x="13459" y="43225"/>
                    <a:pt x="22399" y="43893"/>
                  </a:cubicBezTo>
                  <a:lnTo>
                    <a:pt x="26568" y="43893"/>
                  </a:lnTo>
                  <a:lnTo>
                    <a:pt x="28770" y="40323"/>
                  </a:lnTo>
                  <a:cubicBezTo>
                    <a:pt x="32939" y="32384"/>
                    <a:pt x="32439" y="27614"/>
                    <a:pt x="31438" y="26513"/>
                  </a:cubicBezTo>
                  <a:cubicBezTo>
                    <a:pt x="31145" y="26201"/>
                    <a:pt x="30823" y="26072"/>
                    <a:pt x="30487" y="26072"/>
                  </a:cubicBezTo>
                  <a:cubicBezTo>
                    <a:pt x="29640" y="26072"/>
                    <a:pt x="28710" y="26902"/>
                    <a:pt x="27969" y="27714"/>
                  </a:cubicBezTo>
                  <a:cubicBezTo>
                    <a:pt x="26997" y="28812"/>
                    <a:pt x="26054" y="30234"/>
                    <a:pt x="25668" y="30234"/>
                  </a:cubicBezTo>
                  <a:cubicBezTo>
                    <a:pt x="25643" y="30234"/>
                    <a:pt x="25621" y="30228"/>
                    <a:pt x="25601" y="30216"/>
                  </a:cubicBezTo>
                  <a:cubicBezTo>
                    <a:pt x="25234" y="30049"/>
                    <a:pt x="25100" y="29782"/>
                    <a:pt x="25267" y="29082"/>
                  </a:cubicBezTo>
                  <a:cubicBezTo>
                    <a:pt x="25401" y="28348"/>
                    <a:pt x="26935" y="21943"/>
                    <a:pt x="25034" y="20176"/>
                  </a:cubicBezTo>
                  <a:cubicBezTo>
                    <a:pt x="24712" y="19871"/>
                    <a:pt x="24343" y="19744"/>
                    <a:pt x="23949" y="19744"/>
                  </a:cubicBezTo>
                  <a:cubicBezTo>
                    <a:pt x="22055" y="19744"/>
                    <a:pt x="19587" y="22691"/>
                    <a:pt x="19063" y="23078"/>
                  </a:cubicBezTo>
                  <a:cubicBezTo>
                    <a:pt x="18918" y="23190"/>
                    <a:pt x="18791" y="23237"/>
                    <a:pt x="18682" y="23237"/>
                  </a:cubicBezTo>
                  <a:cubicBezTo>
                    <a:pt x="18337" y="23237"/>
                    <a:pt x="18170" y="22773"/>
                    <a:pt x="18196" y="22444"/>
                  </a:cubicBezTo>
                  <a:cubicBezTo>
                    <a:pt x="18196" y="21977"/>
                    <a:pt x="18396" y="16840"/>
                    <a:pt x="18562" y="14505"/>
                  </a:cubicBezTo>
                  <a:cubicBezTo>
                    <a:pt x="18729" y="12203"/>
                    <a:pt x="18162" y="10602"/>
                    <a:pt x="16728" y="10268"/>
                  </a:cubicBezTo>
                  <a:cubicBezTo>
                    <a:pt x="16629" y="10246"/>
                    <a:pt x="16533" y="10235"/>
                    <a:pt x="16440" y="10235"/>
                  </a:cubicBezTo>
                  <a:cubicBezTo>
                    <a:pt x="15166" y="10235"/>
                    <a:pt x="14307" y="12225"/>
                    <a:pt x="13592" y="12970"/>
                  </a:cubicBezTo>
                  <a:cubicBezTo>
                    <a:pt x="13392" y="13179"/>
                    <a:pt x="13187" y="13256"/>
                    <a:pt x="12994" y="13256"/>
                  </a:cubicBezTo>
                  <a:cubicBezTo>
                    <a:pt x="12447" y="13256"/>
                    <a:pt x="11991" y="12637"/>
                    <a:pt x="11991" y="12637"/>
                  </a:cubicBezTo>
                  <a:cubicBezTo>
                    <a:pt x="11991" y="12637"/>
                    <a:pt x="10757" y="9468"/>
                    <a:pt x="7655" y="3997"/>
                  </a:cubicBezTo>
                  <a:cubicBezTo>
                    <a:pt x="5777" y="650"/>
                    <a:pt x="4174" y="0"/>
                    <a:pt x="3212" y="0"/>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5"/>
            <p:cNvSpPr/>
            <p:nvPr/>
          </p:nvSpPr>
          <p:spPr>
            <a:xfrm rot="-737604">
              <a:off x="-363593" y="4045738"/>
              <a:ext cx="976015" cy="1115545"/>
            </a:xfrm>
            <a:custGeom>
              <a:avLst/>
              <a:gdLst/>
              <a:ahLst/>
              <a:cxnLst/>
              <a:rect l="l" t="t" r="r" b="b"/>
              <a:pathLst>
                <a:path w="42131" h="48154" extrusionOk="0">
                  <a:moveTo>
                    <a:pt x="37318" y="1"/>
                  </a:moveTo>
                  <a:cubicBezTo>
                    <a:pt x="35418" y="1"/>
                    <a:pt x="33624" y="973"/>
                    <a:pt x="32224" y="2309"/>
                  </a:cubicBezTo>
                  <a:cubicBezTo>
                    <a:pt x="30789" y="3677"/>
                    <a:pt x="29688" y="5411"/>
                    <a:pt x="28621" y="7079"/>
                  </a:cubicBezTo>
                  <a:cubicBezTo>
                    <a:pt x="27520" y="8780"/>
                    <a:pt x="26353" y="10448"/>
                    <a:pt x="24785" y="11716"/>
                  </a:cubicBezTo>
                  <a:cubicBezTo>
                    <a:pt x="24416" y="11979"/>
                    <a:pt x="23963" y="12243"/>
                    <a:pt x="23543" y="12243"/>
                  </a:cubicBezTo>
                  <a:cubicBezTo>
                    <a:pt x="23431" y="12243"/>
                    <a:pt x="23322" y="12225"/>
                    <a:pt x="23217" y="12183"/>
                  </a:cubicBezTo>
                  <a:cubicBezTo>
                    <a:pt x="22683" y="11983"/>
                    <a:pt x="22483" y="11282"/>
                    <a:pt x="22517" y="10715"/>
                  </a:cubicBezTo>
                  <a:cubicBezTo>
                    <a:pt x="22583" y="10148"/>
                    <a:pt x="22650" y="9581"/>
                    <a:pt x="22650" y="8980"/>
                  </a:cubicBezTo>
                  <a:cubicBezTo>
                    <a:pt x="22530" y="7754"/>
                    <a:pt x="21284" y="6877"/>
                    <a:pt x="20042" y="6877"/>
                  </a:cubicBezTo>
                  <a:cubicBezTo>
                    <a:pt x="19899" y="6877"/>
                    <a:pt x="19756" y="6888"/>
                    <a:pt x="19615" y="6912"/>
                  </a:cubicBezTo>
                  <a:cubicBezTo>
                    <a:pt x="18280" y="7146"/>
                    <a:pt x="17213" y="8247"/>
                    <a:pt x="16646" y="9514"/>
                  </a:cubicBezTo>
                  <a:cubicBezTo>
                    <a:pt x="16079" y="10782"/>
                    <a:pt x="15912" y="12183"/>
                    <a:pt x="15778" y="13550"/>
                  </a:cubicBezTo>
                  <a:cubicBezTo>
                    <a:pt x="15512" y="16119"/>
                    <a:pt x="15245" y="18687"/>
                    <a:pt x="15011" y="21256"/>
                  </a:cubicBezTo>
                  <a:cubicBezTo>
                    <a:pt x="14844" y="22657"/>
                    <a:pt x="14511" y="24291"/>
                    <a:pt x="13277" y="24825"/>
                  </a:cubicBezTo>
                  <a:cubicBezTo>
                    <a:pt x="13025" y="24924"/>
                    <a:pt x="12765" y="24967"/>
                    <a:pt x="12501" y="24967"/>
                  </a:cubicBezTo>
                  <a:cubicBezTo>
                    <a:pt x="11785" y="24967"/>
                    <a:pt x="11051" y="24648"/>
                    <a:pt x="10441" y="24258"/>
                  </a:cubicBezTo>
                  <a:cubicBezTo>
                    <a:pt x="9174" y="23391"/>
                    <a:pt x="8173" y="22190"/>
                    <a:pt x="7539" y="20789"/>
                  </a:cubicBezTo>
                  <a:cubicBezTo>
                    <a:pt x="7072" y="19755"/>
                    <a:pt x="6739" y="18487"/>
                    <a:pt x="5771" y="17887"/>
                  </a:cubicBezTo>
                  <a:cubicBezTo>
                    <a:pt x="5442" y="17689"/>
                    <a:pt x="5075" y="17600"/>
                    <a:pt x="4700" y="17600"/>
                  </a:cubicBezTo>
                  <a:cubicBezTo>
                    <a:pt x="3747" y="17600"/>
                    <a:pt x="2743" y="18174"/>
                    <a:pt x="2169" y="18988"/>
                  </a:cubicBezTo>
                  <a:cubicBezTo>
                    <a:pt x="1402" y="20155"/>
                    <a:pt x="1368" y="21623"/>
                    <a:pt x="1201" y="22991"/>
                  </a:cubicBezTo>
                  <a:cubicBezTo>
                    <a:pt x="1" y="31263"/>
                    <a:pt x="634" y="40670"/>
                    <a:pt x="7206" y="46407"/>
                  </a:cubicBezTo>
                  <a:lnTo>
                    <a:pt x="7206" y="46441"/>
                  </a:lnTo>
                  <a:cubicBezTo>
                    <a:pt x="9668" y="47652"/>
                    <a:pt x="12095" y="48154"/>
                    <a:pt x="14603" y="48154"/>
                  </a:cubicBezTo>
                  <a:cubicBezTo>
                    <a:pt x="16376" y="48154"/>
                    <a:pt x="18189" y="47903"/>
                    <a:pt x="20082" y="47475"/>
                  </a:cubicBezTo>
                  <a:cubicBezTo>
                    <a:pt x="24651" y="46341"/>
                    <a:pt x="28854" y="44006"/>
                    <a:pt x="32224" y="40737"/>
                  </a:cubicBezTo>
                  <a:cubicBezTo>
                    <a:pt x="33258" y="39869"/>
                    <a:pt x="34092" y="38768"/>
                    <a:pt x="34692" y="37568"/>
                  </a:cubicBezTo>
                  <a:cubicBezTo>
                    <a:pt x="35226" y="36333"/>
                    <a:pt x="35326" y="34832"/>
                    <a:pt x="34625" y="33665"/>
                  </a:cubicBezTo>
                  <a:cubicBezTo>
                    <a:pt x="33890" y="32342"/>
                    <a:pt x="32381" y="31792"/>
                    <a:pt x="30852" y="31792"/>
                  </a:cubicBezTo>
                  <a:cubicBezTo>
                    <a:pt x="30299" y="31792"/>
                    <a:pt x="29744" y="31864"/>
                    <a:pt x="29221" y="31997"/>
                  </a:cubicBezTo>
                  <a:cubicBezTo>
                    <a:pt x="28154" y="32264"/>
                    <a:pt x="27153" y="32731"/>
                    <a:pt x="26086" y="32831"/>
                  </a:cubicBezTo>
                  <a:cubicBezTo>
                    <a:pt x="26013" y="32835"/>
                    <a:pt x="25939" y="32838"/>
                    <a:pt x="25866" y="32838"/>
                  </a:cubicBezTo>
                  <a:cubicBezTo>
                    <a:pt x="24825" y="32838"/>
                    <a:pt x="23724" y="32395"/>
                    <a:pt x="23351" y="31430"/>
                  </a:cubicBezTo>
                  <a:cubicBezTo>
                    <a:pt x="22984" y="30396"/>
                    <a:pt x="23617" y="29228"/>
                    <a:pt x="24485" y="28595"/>
                  </a:cubicBezTo>
                  <a:cubicBezTo>
                    <a:pt x="25385" y="27961"/>
                    <a:pt x="26486" y="27761"/>
                    <a:pt x="27554" y="27494"/>
                  </a:cubicBezTo>
                  <a:cubicBezTo>
                    <a:pt x="30489" y="26760"/>
                    <a:pt x="33291" y="25526"/>
                    <a:pt x="35826" y="23858"/>
                  </a:cubicBezTo>
                  <a:cubicBezTo>
                    <a:pt x="37094" y="22991"/>
                    <a:pt x="38428" y="21656"/>
                    <a:pt x="38028" y="20189"/>
                  </a:cubicBezTo>
                  <a:cubicBezTo>
                    <a:pt x="37727" y="19121"/>
                    <a:pt x="36593" y="18521"/>
                    <a:pt x="35559" y="18287"/>
                  </a:cubicBezTo>
                  <a:cubicBezTo>
                    <a:pt x="34492" y="18054"/>
                    <a:pt x="33358" y="18020"/>
                    <a:pt x="32357" y="17587"/>
                  </a:cubicBezTo>
                  <a:cubicBezTo>
                    <a:pt x="31490" y="17186"/>
                    <a:pt x="30689" y="16186"/>
                    <a:pt x="31123" y="15285"/>
                  </a:cubicBezTo>
                  <a:cubicBezTo>
                    <a:pt x="31390" y="14818"/>
                    <a:pt x="31823" y="14451"/>
                    <a:pt x="32324" y="14251"/>
                  </a:cubicBezTo>
                  <a:cubicBezTo>
                    <a:pt x="34925" y="12783"/>
                    <a:pt x="37294" y="10982"/>
                    <a:pt x="39362" y="8814"/>
                  </a:cubicBezTo>
                  <a:cubicBezTo>
                    <a:pt x="40763" y="7379"/>
                    <a:pt x="42131" y="5545"/>
                    <a:pt x="41830" y="3543"/>
                  </a:cubicBezTo>
                  <a:cubicBezTo>
                    <a:pt x="41530" y="1542"/>
                    <a:pt x="39562" y="107"/>
                    <a:pt x="37594" y="7"/>
                  </a:cubicBezTo>
                  <a:cubicBezTo>
                    <a:pt x="37502" y="3"/>
                    <a:pt x="37410" y="1"/>
                    <a:pt x="37318" y="1"/>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55"/>
          <p:cNvGrpSpPr/>
          <p:nvPr/>
        </p:nvGrpSpPr>
        <p:grpSpPr>
          <a:xfrm>
            <a:off x="7092010" y="3400222"/>
            <a:ext cx="3221665" cy="2781454"/>
            <a:chOff x="7214200" y="3291297"/>
            <a:chExt cx="3328510" cy="2873700"/>
          </a:xfrm>
        </p:grpSpPr>
        <p:sp>
          <p:nvSpPr>
            <p:cNvPr id="412" name="Google Shape;412;p55"/>
            <p:cNvSpPr/>
            <p:nvPr/>
          </p:nvSpPr>
          <p:spPr>
            <a:xfrm>
              <a:off x="7704900" y="4122222"/>
              <a:ext cx="220800" cy="220800"/>
            </a:xfrm>
            <a:prstGeom prst="ellipse">
              <a:avLst/>
            </a:prstGeom>
            <a:solidFill>
              <a:srgbClr val="FFFFFF">
                <a:alpha val="35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5"/>
            <p:cNvSpPr/>
            <p:nvPr/>
          </p:nvSpPr>
          <p:spPr>
            <a:xfrm rot="6775426">
              <a:off x="8009472" y="3631759"/>
              <a:ext cx="2192777" cy="2192777"/>
            </a:xfrm>
            <a:prstGeom prst="chord">
              <a:avLst>
                <a:gd name="adj1" fmla="val 2700000"/>
                <a:gd name="adj2" fmla="val 16200000"/>
              </a:avLst>
            </a:prstGeom>
            <a:solidFill>
              <a:srgbClr val="FFFFFF">
                <a:alpha val="35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5"/>
            <p:cNvSpPr/>
            <p:nvPr/>
          </p:nvSpPr>
          <p:spPr>
            <a:xfrm>
              <a:off x="7214200" y="4406002"/>
              <a:ext cx="454800" cy="454800"/>
            </a:xfrm>
            <a:prstGeom prst="ellipse">
              <a:avLst/>
            </a:prstGeom>
            <a:solidFill>
              <a:srgbClr val="FFFFFF">
                <a:alpha val="35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713225" y="555600"/>
            <a:ext cx="6223500" cy="479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200" b="0">
                <a:latin typeface="Montserrat ExtraBold"/>
                <a:ea typeface="Montserrat ExtraBold"/>
                <a:cs typeface="Montserrat ExtraBold"/>
                <a:sym typeface="Montserrat ExtraBold"/>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4" name="Google Shape;64;p7"/>
          <p:cNvSpPr txBox="1">
            <a:spLocks noGrp="1"/>
          </p:cNvSpPr>
          <p:nvPr>
            <p:ph type="subTitle" idx="1"/>
          </p:nvPr>
        </p:nvSpPr>
        <p:spPr>
          <a:xfrm>
            <a:off x="722625" y="1667600"/>
            <a:ext cx="5968500" cy="27030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grpSp>
        <p:nvGrpSpPr>
          <p:cNvPr id="65" name="Google Shape;65;p7"/>
          <p:cNvGrpSpPr/>
          <p:nvPr/>
        </p:nvGrpSpPr>
        <p:grpSpPr>
          <a:xfrm flipH="1">
            <a:off x="-938140" y="3794802"/>
            <a:ext cx="2489393" cy="2149240"/>
            <a:chOff x="7214200" y="3291297"/>
            <a:chExt cx="3328510" cy="2873700"/>
          </a:xfrm>
        </p:grpSpPr>
        <p:sp>
          <p:nvSpPr>
            <p:cNvPr id="66" name="Google Shape;66;p7"/>
            <p:cNvSpPr/>
            <p:nvPr/>
          </p:nvSpPr>
          <p:spPr>
            <a:xfrm rot="6775426">
              <a:off x="8009472" y="3631759"/>
              <a:ext cx="2192777" cy="2192777"/>
            </a:xfrm>
            <a:prstGeom prst="chord">
              <a:avLst>
                <a:gd name="adj1" fmla="val 2700000"/>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7704900" y="4122222"/>
              <a:ext cx="220800" cy="220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7214200" y="4406002"/>
              <a:ext cx="454800" cy="454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7"/>
          <p:cNvGrpSpPr/>
          <p:nvPr/>
        </p:nvGrpSpPr>
        <p:grpSpPr>
          <a:xfrm flipH="1">
            <a:off x="7830437" y="4084022"/>
            <a:ext cx="1791505" cy="1570819"/>
            <a:chOff x="-471163" y="3954622"/>
            <a:chExt cx="1791505" cy="1570819"/>
          </a:xfrm>
        </p:grpSpPr>
        <p:sp>
          <p:nvSpPr>
            <p:cNvPr id="70" name="Google Shape;70;p7"/>
            <p:cNvSpPr/>
            <p:nvPr/>
          </p:nvSpPr>
          <p:spPr>
            <a:xfrm rot="-737604">
              <a:off x="-363593" y="4045738"/>
              <a:ext cx="976015" cy="1115545"/>
            </a:xfrm>
            <a:custGeom>
              <a:avLst/>
              <a:gdLst/>
              <a:ahLst/>
              <a:cxnLst/>
              <a:rect l="l" t="t" r="r" b="b"/>
              <a:pathLst>
                <a:path w="42131" h="48154" extrusionOk="0">
                  <a:moveTo>
                    <a:pt x="37318" y="1"/>
                  </a:moveTo>
                  <a:cubicBezTo>
                    <a:pt x="35418" y="1"/>
                    <a:pt x="33624" y="973"/>
                    <a:pt x="32224" y="2309"/>
                  </a:cubicBezTo>
                  <a:cubicBezTo>
                    <a:pt x="30789" y="3677"/>
                    <a:pt x="29688" y="5411"/>
                    <a:pt x="28621" y="7079"/>
                  </a:cubicBezTo>
                  <a:cubicBezTo>
                    <a:pt x="27520" y="8780"/>
                    <a:pt x="26353" y="10448"/>
                    <a:pt x="24785" y="11716"/>
                  </a:cubicBezTo>
                  <a:cubicBezTo>
                    <a:pt x="24416" y="11979"/>
                    <a:pt x="23963" y="12243"/>
                    <a:pt x="23543" y="12243"/>
                  </a:cubicBezTo>
                  <a:cubicBezTo>
                    <a:pt x="23431" y="12243"/>
                    <a:pt x="23322" y="12225"/>
                    <a:pt x="23217" y="12183"/>
                  </a:cubicBezTo>
                  <a:cubicBezTo>
                    <a:pt x="22683" y="11983"/>
                    <a:pt x="22483" y="11282"/>
                    <a:pt x="22517" y="10715"/>
                  </a:cubicBezTo>
                  <a:cubicBezTo>
                    <a:pt x="22583" y="10148"/>
                    <a:pt x="22650" y="9581"/>
                    <a:pt x="22650" y="8980"/>
                  </a:cubicBezTo>
                  <a:cubicBezTo>
                    <a:pt x="22530" y="7754"/>
                    <a:pt x="21284" y="6877"/>
                    <a:pt x="20042" y="6877"/>
                  </a:cubicBezTo>
                  <a:cubicBezTo>
                    <a:pt x="19899" y="6877"/>
                    <a:pt x="19756" y="6888"/>
                    <a:pt x="19615" y="6912"/>
                  </a:cubicBezTo>
                  <a:cubicBezTo>
                    <a:pt x="18280" y="7146"/>
                    <a:pt x="17213" y="8247"/>
                    <a:pt x="16646" y="9514"/>
                  </a:cubicBezTo>
                  <a:cubicBezTo>
                    <a:pt x="16079" y="10782"/>
                    <a:pt x="15912" y="12183"/>
                    <a:pt x="15778" y="13550"/>
                  </a:cubicBezTo>
                  <a:cubicBezTo>
                    <a:pt x="15512" y="16119"/>
                    <a:pt x="15245" y="18687"/>
                    <a:pt x="15011" y="21256"/>
                  </a:cubicBezTo>
                  <a:cubicBezTo>
                    <a:pt x="14844" y="22657"/>
                    <a:pt x="14511" y="24291"/>
                    <a:pt x="13277" y="24825"/>
                  </a:cubicBezTo>
                  <a:cubicBezTo>
                    <a:pt x="13025" y="24924"/>
                    <a:pt x="12765" y="24967"/>
                    <a:pt x="12501" y="24967"/>
                  </a:cubicBezTo>
                  <a:cubicBezTo>
                    <a:pt x="11785" y="24967"/>
                    <a:pt x="11051" y="24648"/>
                    <a:pt x="10441" y="24258"/>
                  </a:cubicBezTo>
                  <a:cubicBezTo>
                    <a:pt x="9174" y="23391"/>
                    <a:pt x="8173" y="22190"/>
                    <a:pt x="7539" y="20789"/>
                  </a:cubicBezTo>
                  <a:cubicBezTo>
                    <a:pt x="7072" y="19755"/>
                    <a:pt x="6739" y="18487"/>
                    <a:pt x="5771" y="17887"/>
                  </a:cubicBezTo>
                  <a:cubicBezTo>
                    <a:pt x="5442" y="17689"/>
                    <a:pt x="5075" y="17600"/>
                    <a:pt x="4700" y="17600"/>
                  </a:cubicBezTo>
                  <a:cubicBezTo>
                    <a:pt x="3747" y="17600"/>
                    <a:pt x="2743" y="18174"/>
                    <a:pt x="2169" y="18988"/>
                  </a:cubicBezTo>
                  <a:cubicBezTo>
                    <a:pt x="1402" y="20155"/>
                    <a:pt x="1368" y="21623"/>
                    <a:pt x="1201" y="22991"/>
                  </a:cubicBezTo>
                  <a:cubicBezTo>
                    <a:pt x="1" y="31263"/>
                    <a:pt x="634" y="40670"/>
                    <a:pt x="7206" y="46407"/>
                  </a:cubicBezTo>
                  <a:lnTo>
                    <a:pt x="7206" y="46441"/>
                  </a:lnTo>
                  <a:cubicBezTo>
                    <a:pt x="9668" y="47652"/>
                    <a:pt x="12095" y="48154"/>
                    <a:pt x="14603" y="48154"/>
                  </a:cubicBezTo>
                  <a:cubicBezTo>
                    <a:pt x="16376" y="48154"/>
                    <a:pt x="18189" y="47903"/>
                    <a:pt x="20082" y="47475"/>
                  </a:cubicBezTo>
                  <a:cubicBezTo>
                    <a:pt x="24651" y="46341"/>
                    <a:pt x="28854" y="44006"/>
                    <a:pt x="32224" y="40737"/>
                  </a:cubicBezTo>
                  <a:cubicBezTo>
                    <a:pt x="33258" y="39869"/>
                    <a:pt x="34092" y="38768"/>
                    <a:pt x="34692" y="37568"/>
                  </a:cubicBezTo>
                  <a:cubicBezTo>
                    <a:pt x="35226" y="36333"/>
                    <a:pt x="35326" y="34832"/>
                    <a:pt x="34625" y="33665"/>
                  </a:cubicBezTo>
                  <a:cubicBezTo>
                    <a:pt x="33890" y="32342"/>
                    <a:pt x="32381" y="31792"/>
                    <a:pt x="30852" y="31792"/>
                  </a:cubicBezTo>
                  <a:cubicBezTo>
                    <a:pt x="30299" y="31792"/>
                    <a:pt x="29744" y="31864"/>
                    <a:pt x="29221" y="31997"/>
                  </a:cubicBezTo>
                  <a:cubicBezTo>
                    <a:pt x="28154" y="32264"/>
                    <a:pt x="27153" y="32731"/>
                    <a:pt x="26086" y="32831"/>
                  </a:cubicBezTo>
                  <a:cubicBezTo>
                    <a:pt x="26013" y="32835"/>
                    <a:pt x="25939" y="32838"/>
                    <a:pt x="25866" y="32838"/>
                  </a:cubicBezTo>
                  <a:cubicBezTo>
                    <a:pt x="24825" y="32838"/>
                    <a:pt x="23724" y="32395"/>
                    <a:pt x="23351" y="31430"/>
                  </a:cubicBezTo>
                  <a:cubicBezTo>
                    <a:pt x="22984" y="30396"/>
                    <a:pt x="23617" y="29228"/>
                    <a:pt x="24485" y="28595"/>
                  </a:cubicBezTo>
                  <a:cubicBezTo>
                    <a:pt x="25385" y="27961"/>
                    <a:pt x="26486" y="27761"/>
                    <a:pt x="27554" y="27494"/>
                  </a:cubicBezTo>
                  <a:cubicBezTo>
                    <a:pt x="30489" y="26760"/>
                    <a:pt x="33291" y="25526"/>
                    <a:pt x="35826" y="23858"/>
                  </a:cubicBezTo>
                  <a:cubicBezTo>
                    <a:pt x="37094" y="22991"/>
                    <a:pt x="38428" y="21656"/>
                    <a:pt x="38028" y="20189"/>
                  </a:cubicBezTo>
                  <a:cubicBezTo>
                    <a:pt x="37727" y="19121"/>
                    <a:pt x="36593" y="18521"/>
                    <a:pt x="35559" y="18287"/>
                  </a:cubicBezTo>
                  <a:cubicBezTo>
                    <a:pt x="34492" y="18054"/>
                    <a:pt x="33358" y="18020"/>
                    <a:pt x="32357" y="17587"/>
                  </a:cubicBezTo>
                  <a:cubicBezTo>
                    <a:pt x="31490" y="17186"/>
                    <a:pt x="30689" y="16186"/>
                    <a:pt x="31123" y="15285"/>
                  </a:cubicBezTo>
                  <a:cubicBezTo>
                    <a:pt x="31390" y="14818"/>
                    <a:pt x="31823" y="14451"/>
                    <a:pt x="32324" y="14251"/>
                  </a:cubicBezTo>
                  <a:cubicBezTo>
                    <a:pt x="34925" y="12783"/>
                    <a:pt x="37294" y="10982"/>
                    <a:pt x="39362" y="8814"/>
                  </a:cubicBezTo>
                  <a:cubicBezTo>
                    <a:pt x="40763" y="7379"/>
                    <a:pt x="42131" y="5545"/>
                    <a:pt x="41830" y="3543"/>
                  </a:cubicBezTo>
                  <a:cubicBezTo>
                    <a:pt x="41530" y="1542"/>
                    <a:pt x="39562" y="107"/>
                    <a:pt x="37594" y="7"/>
                  </a:cubicBezTo>
                  <a:cubicBezTo>
                    <a:pt x="37502" y="3"/>
                    <a:pt x="37410" y="1"/>
                    <a:pt x="37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3511653">
              <a:off x="425939" y="4556166"/>
              <a:ext cx="672884" cy="896534"/>
            </a:xfrm>
            <a:custGeom>
              <a:avLst/>
              <a:gdLst/>
              <a:ahLst/>
              <a:cxnLst/>
              <a:rect l="l" t="t" r="r" b="b"/>
              <a:pathLst>
                <a:path w="32940" h="43893" extrusionOk="0">
                  <a:moveTo>
                    <a:pt x="3212" y="0"/>
                  </a:moveTo>
                  <a:cubicBezTo>
                    <a:pt x="2638" y="0"/>
                    <a:pt x="2293" y="232"/>
                    <a:pt x="2254" y="259"/>
                  </a:cubicBezTo>
                  <a:lnTo>
                    <a:pt x="2254" y="259"/>
                  </a:lnTo>
                  <a:cubicBezTo>
                    <a:pt x="1875" y="464"/>
                    <a:pt x="0" y="1784"/>
                    <a:pt x="2718" y="6766"/>
                  </a:cubicBezTo>
                  <a:cubicBezTo>
                    <a:pt x="5720" y="12303"/>
                    <a:pt x="7755" y="15005"/>
                    <a:pt x="7755" y="15005"/>
                  </a:cubicBezTo>
                  <a:cubicBezTo>
                    <a:pt x="7755" y="15005"/>
                    <a:pt x="8322" y="16306"/>
                    <a:pt x="7221" y="16540"/>
                  </a:cubicBezTo>
                  <a:cubicBezTo>
                    <a:pt x="6120" y="16773"/>
                    <a:pt x="3719" y="16440"/>
                    <a:pt x="3252" y="17774"/>
                  </a:cubicBezTo>
                  <a:cubicBezTo>
                    <a:pt x="2818" y="19108"/>
                    <a:pt x="3852" y="20476"/>
                    <a:pt x="5920" y="21543"/>
                  </a:cubicBezTo>
                  <a:cubicBezTo>
                    <a:pt x="7988" y="22644"/>
                    <a:pt x="12425" y="25212"/>
                    <a:pt x="12825" y="25446"/>
                  </a:cubicBezTo>
                  <a:cubicBezTo>
                    <a:pt x="13225" y="25679"/>
                    <a:pt x="13626" y="26280"/>
                    <a:pt x="12925" y="26547"/>
                  </a:cubicBezTo>
                  <a:cubicBezTo>
                    <a:pt x="12191" y="26814"/>
                    <a:pt x="6821" y="27514"/>
                    <a:pt x="7288" y="30083"/>
                  </a:cubicBezTo>
                  <a:cubicBezTo>
                    <a:pt x="7788" y="32618"/>
                    <a:pt x="14059" y="34719"/>
                    <a:pt x="14726" y="34953"/>
                  </a:cubicBezTo>
                  <a:cubicBezTo>
                    <a:pt x="15427" y="35186"/>
                    <a:pt x="15560" y="35487"/>
                    <a:pt x="15527" y="35853"/>
                  </a:cubicBezTo>
                  <a:cubicBezTo>
                    <a:pt x="15527" y="36220"/>
                    <a:pt x="13659" y="36287"/>
                    <a:pt x="12125" y="36554"/>
                  </a:cubicBezTo>
                  <a:cubicBezTo>
                    <a:pt x="10590" y="36821"/>
                    <a:pt x="8889" y="37388"/>
                    <a:pt x="9289" y="38822"/>
                  </a:cubicBezTo>
                  <a:cubicBezTo>
                    <a:pt x="9689" y="40290"/>
                    <a:pt x="13459" y="43225"/>
                    <a:pt x="22399" y="43893"/>
                  </a:cubicBezTo>
                  <a:lnTo>
                    <a:pt x="26568" y="43893"/>
                  </a:lnTo>
                  <a:lnTo>
                    <a:pt x="28770" y="40323"/>
                  </a:lnTo>
                  <a:cubicBezTo>
                    <a:pt x="32939" y="32384"/>
                    <a:pt x="32439" y="27614"/>
                    <a:pt x="31438" y="26513"/>
                  </a:cubicBezTo>
                  <a:cubicBezTo>
                    <a:pt x="31145" y="26201"/>
                    <a:pt x="30823" y="26072"/>
                    <a:pt x="30487" y="26072"/>
                  </a:cubicBezTo>
                  <a:cubicBezTo>
                    <a:pt x="29640" y="26072"/>
                    <a:pt x="28710" y="26902"/>
                    <a:pt x="27969" y="27714"/>
                  </a:cubicBezTo>
                  <a:cubicBezTo>
                    <a:pt x="26997" y="28812"/>
                    <a:pt x="26054" y="30234"/>
                    <a:pt x="25668" y="30234"/>
                  </a:cubicBezTo>
                  <a:cubicBezTo>
                    <a:pt x="25643" y="30234"/>
                    <a:pt x="25621" y="30228"/>
                    <a:pt x="25601" y="30216"/>
                  </a:cubicBezTo>
                  <a:cubicBezTo>
                    <a:pt x="25234" y="30049"/>
                    <a:pt x="25100" y="29782"/>
                    <a:pt x="25267" y="29082"/>
                  </a:cubicBezTo>
                  <a:cubicBezTo>
                    <a:pt x="25401" y="28348"/>
                    <a:pt x="26935" y="21943"/>
                    <a:pt x="25034" y="20176"/>
                  </a:cubicBezTo>
                  <a:cubicBezTo>
                    <a:pt x="24712" y="19871"/>
                    <a:pt x="24343" y="19744"/>
                    <a:pt x="23949" y="19744"/>
                  </a:cubicBezTo>
                  <a:cubicBezTo>
                    <a:pt x="22055" y="19744"/>
                    <a:pt x="19587" y="22691"/>
                    <a:pt x="19063" y="23078"/>
                  </a:cubicBezTo>
                  <a:cubicBezTo>
                    <a:pt x="18918" y="23190"/>
                    <a:pt x="18791" y="23237"/>
                    <a:pt x="18682" y="23237"/>
                  </a:cubicBezTo>
                  <a:cubicBezTo>
                    <a:pt x="18337" y="23237"/>
                    <a:pt x="18170" y="22773"/>
                    <a:pt x="18196" y="22444"/>
                  </a:cubicBezTo>
                  <a:cubicBezTo>
                    <a:pt x="18196" y="21977"/>
                    <a:pt x="18396" y="16840"/>
                    <a:pt x="18562" y="14505"/>
                  </a:cubicBezTo>
                  <a:cubicBezTo>
                    <a:pt x="18729" y="12203"/>
                    <a:pt x="18162" y="10602"/>
                    <a:pt x="16728" y="10268"/>
                  </a:cubicBezTo>
                  <a:cubicBezTo>
                    <a:pt x="16629" y="10246"/>
                    <a:pt x="16533" y="10235"/>
                    <a:pt x="16440" y="10235"/>
                  </a:cubicBezTo>
                  <a:cubicBezTo>
                    <a:pt x="15166" y="10235"/>
                    <a:pt x="14307" y="12225"/>
                    <a:pt x="13592" y="12970"/>
                  </a:cubicBezTo>
                  <a:cubicBezTo>
                    <a:pt x="13392" y="13179"/>
                    <a:pt x="13187" y="13256"/>
                    <a:pt x="12994" y="13256"/>
                  </a:cubicBezTo>
                  <a:cubicBezTo>
                    <a:pt x="12447" y="13256"/>
                    <a:pt x="11991" y="12637"/>
                    <a:pt x="11991" y="12637"/>
                  </a:cubicBezTo>
                  <a:cubicBezTo>
                    <a:pt x="11991" y="12637"/>
                    <a:pt x="10757" y="9468"/>
                    <a:pt x="7655" y="3997"/>
                  </a:cubicBezTo>
                  <a:cubicBezTo>
                    <a:pt x="5777" y="650"/>
                    <a:pt x="4174" y="0"/>
                    <a:pt x="3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806000" y="1233175"/>
            <a:ext cx="3516000" cy="1518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6" name="Google Shape;76;p9"/>
          <p:cNvSpPr txBox="1">
            <a:spLocks noGrp="1"/>
          </p:cNvSpPr>
          <p:nvPr>
            <p:ph type="subTitle" idx="1"/>
          </p:nvPr>
        </p:nvSpPr>
        <p:spPr>
          <a:xfrm>
            <a:off x="806000" y="2841224"/>
            <a:ext cx="3516000" cy="126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87"/>
        <p:cNvGrpSpPr/>
        <p:nvPr/>
      </p:nvGrpSpPr>
      <p:grpSpPr>
        <a:xfrm>
          <a:off x="0" y="0"/>
          <a:ext cx="0" cy="0"/>
          <a:chOff x="0" y="0"/>
          <a:chExt cx="0" cy="0"/>
        </a:xfrm>
      </p:grpSpPr>
      <p:grpSp>
        <p:nvGrpSpPr>
          <p:cNvPr id="88" name="Google Shape;88;p11"/>
          <p:cNvGrpSpPr/>
          <p:nvPr/>
        </p:nvGrpSpPr>
        <p:grpSpPr>
          <a:xfrm>
            <a:off x="7092010" y="3400222"/>
            <a:ext cx="3221665" cy="2781454"/>
            <a:chOff x="7214200" y="3291297"/>
            <a:chExt cx="3328510" cy="2873700"/>
          </a:xfrm>
        </p:grpSpPr>
        <p:sp>
          <p:nvSpPr>
            <p:cNvPr id="89" name="Google Shape;89;p11"/>
            <p:cNvSpPr/>
            <p:nvPr/>
          </p:nvSpPr>
          <p:spPr>
            <a:xfrm rot="6775426">
              <a:off x="8009472" y="3631759"/>
              <a:ext cx="2192777" cy="2192777"/>
            </a:xfrm>
            <a:prstGeom prst="chord">
              <a:avLst>
                <a:gd name="adj1" fmla="val 2700000"/>
                <a:gd name="adj2" fmla="val 16200000"/>
              </a:avLst>
            </a:prstGeom>
            <a:solidFill>
              <a:srgbClr val="FFFFFF">
                <a:alpha val="35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p:nvPr/>
          </p:nvSpPr>
          <p:spPr>
            <a:xfrm>
              <a:off x="7704900" y="4122222"/>
              <a:ext cx="220800" cy="220800"/>
            </a:xfrm>
            <a:prstGeom prst="ellipse">
              <a:avLst/>
            </a:prstGeom>
            <a:solidFill>
              <a:srgbClr val="FFFFFF">
                <a:alpha val="35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1"/>
            <p:cNvSpPr/>
            <p:nvPr/>
          </p:nvSpPr>
          <p:spPr>
            <a:xfrm>
              <a:off x="7214200" y="4406002"/>
              <a:ext cx="454800" cy="454800"/>
            </a:xfrm>
            <a:prstGeom prst="ellipse">
              <a:avLst/>
            </a:prstGeom>
            <a:solidFill>
              <a:srgbClr val="FFFFFF">
                <a:alpha val="35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11"/>
          <p:cNvSpPr txBox="1">
            <a:spLocks noGrp="1"/>
          </p:cNvSpPr>
          <p:nvPr>
            <p:ph type="title" hasCustomPrompt="1"/>
          </p:nvPr>
        </p:nvSpPr>
        <p:spPr>
          <a:xfrm>
            <a:off x="713250" y="2119975"/>
            <a:ext cx="7717500" cy="10059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4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3" name="Google Shape;93;p11"/>
          <p:cNvSpPr txBox="1">
            <a:spLocks noGrp="1"/>
          </p:cNvSpPr>
          <p:nvPr>
            <p:ph type="subTitle" idx="1"/>
          </p:nvPr>
        </p:nvSpPr>
        <p:spPr>
          <a:xfrm>
            <a:off x="713225" y="3125875"/>
            <a:ext cx="7717500" cy="7722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a:lvl1pPr>
            <a:lvl2pPr lvl="1">
              <a:spcBef>
                <a:spcPts val="1600"/>
              </a:spcBef>
              <a:spcAft>
                <a:spcPts val="0"/>
              </a:spcAft>
              <a:buNone/>
              <a:defRPr sz="1400"/>
            </a:lvl2pPr>
            <a:lvl3pPr lvl="2">
              <a:spcBef>
                <a:spcPts val="1600"/>
              </a:spcBef>
              <a:spcAft>
                <a:spcPts val="0"/>
              </a:spcAft>
              <a:buNone/>
              <a:defRPr sz="1400"/>
            </a:lvl3pPr>
            <a:lvl4pPr lvl="3">
              <a:spcBef>
                <a:spcPts val="1600"/>
              </a:spcBef>
              <a:spcAft>
                <a:spcPts val="0"/>
              </a:spcAft>
              <a:buNone/>
              <a:defRPr sz="1400"/>
            </a:lvl4pPr>
            <a:lvl5pPr lvl="4">
              <a:spcBef>
                <a:spcPts val="1600"/>
              </a:spcBef>
              <a:spcAft>
                <a:spcPts val="0"/>
              </a:spcAft>
              <a:buNone/>
              <a:defRPr sz="1400"/>
            </a:lvl5pPr>
            <a:lvl6pPr lvl="5">
              <a:spcBef>
                <a:spcPts val="1600"/>
              </a:spcBef>
              <a:spcAft>
                <a:spcPts val="0"/>
              </a:spcAft>
              <a:buNone/>
              <a:defRPr sz="1400"/>
            </a:lvl6pPr>
            <a:lvl7pPr lvl="6">
              <a:spcBef>
                <a:spcPts val="1600"/>
              </a:spcBef>
              <a:spcAft>
                <a:spcPts val="0"/>
              </a:spcAft>
              <a:buNone/>
              <a:defRPr sz="1400"/>
            </a:lvl7pPr>
            <a:lvl8pPr lvl="7">
              <a:spcBef>
                <a:spcPts val="1600"/>
              </a:spcBef>
              <a:spcAft>
                <a:spcPts val="0"/>
              </a:spcAft>
              <a:buNone/>
              <a:defRPr sz="1400"/>
            </a:lvl8pPr>
            <a:lvl9pPr lvl="8">
              <a:spcBef>
                <a:spcPts val="1600"/>
              </a:spcBef>
              <a:spcAft>
                <a:spcPts val="1600"/>
              </a:spcAft>
              <a:buNone/>
              <a:defRPr sz="1400"/>
            </a:lvl9pPr>
          </a:lstStyle>
          <a:p>
            <a:endParaRPr/>
          </a:p>
        </p:txBody>
      </p:sp>
      <p:grpSp>
        <p:nvGrpSpPr>
          <p:cNvPr id="94" name="Google Shape;94;p11"/>
          <p:cNvGrpSpPr/>
          <p:nvPr/>
        </p:nvGrpSpPr>
        <p:grpSpPr>
          <a:xfrm rot="-9984716">
            <a:off x="7817564" y="-405391"/>
            <a:ext cx="1677584" cy="1470931"/>
            <a:chOff x="-471163" y="3954622"/>
            <a:chExt cx="1791505" cy="1570819"/>
          </a:xfrm>
        </p:grpSpPr>
        <p:sp>
          <p:nvSpPr>
            <p:cNvPr id="95" name="Google Shape;95;p11"/>
            <p:cNvSpPr/>
            <p:nvPr/>
          </p:nvSpPr>
          <p:spPr>
            <a:xfrm rot="-737604">
              <a:off x="-363593" y="4045738"/>
              <a:ext cx="976015" cy="1115545"/>
            </a:xfrm>
            <a:custGeom>
              <a:avLst/>
              <a:gdLst/>
              <a:ahLst/>
              <a:cxnLst/>
              <a:rect l="l" t="t" r="r" b="b"/>
              <a:pathLst>
                <a:path w="42131" h="48154" extrusionOk="0">
                  <a:moveTo>
                    <a:pt x="37318" y="1"/>
                  </a:moveTo>
                  <a:cubicBezTo>
                    <a:pt x="35418" y="1"/>
                    <a:pt x="33624" y="973"/>
                    <a:pt x="32224" y="2309"/>
                  </a:cubicBezTo>
                  <a:cubicBezTo>
                    <a:pt x="30789" y="3677"/>
                    <a:pt x="29688" y="5411"/>
                    <a:pt x="28621" y="7079"/>
                  </a:cubicBezTo>
                  <a:cubicBezTo>
                    <a:pt x="27520" y="8780"/>
                    <a:pt x="26353" y="10448"/>
                    <a:pt x="24785" y="11716"/>
                  </a:cubicBezTo>
                  <a:cubicBezTo>
                    <a:pt x="24416" y="11979"/>
                    <a:pt x="23963" y="12243"/>
                    <a:pt x="23543" y="12243"/>
                  </a:cubicBezTo>
                  <a:cubicBezTo>
                    <a:pt x="23431" y="12243"/>
                    <a:pt x="23322" y="12225"/>
                    <a:pt x="23217" y="12183"/>
                  </a:cubicBezTo>
                  <a:cubicBezTo>
                    <a:pt x="22683" y="11983"/>
                    <a:pt x="22483" y="11282"/>
                    <a:pt x="22517" y="10715"/>
                  </a:cubicBezTo>
                  <a:cubicBezTo>
                    <a:pt x="22583" y="10148"/>
                    <a:pt x="22650" y="9581"/>
                    <a:pt x="22650" y="8980"/>
                  </a:cubicBezTo>
                  <a:cubicBezTo>
                    <a:pt x="22530" y="7754"/>
                    <a:pt x="21284" y="6877"/>
                    <a:pt x="20042" y="6877"/>
                  </a:cubicBezTo>
                  <a:cubicBezTo>
                    <a:pt x="19899" y="6877"/>
                    <a:pt x="19756" y="6888"/>
                    <a:pt x="19615" y="6912"/>
                  </a:cubicBezTo>
                  <a:cubicBezTo>
                    <a:pt x="18280" y="7146"/>
                    <a:pt x="17213" y="8247"/>
                    <a:pt x="16646" y="9514"/>
                  </a:cubicBezTo>
                  <a:cubicBezTo>
                    <a:pt x="16079" y="10782"/>
                    <a:pt x="15912" y="12183"/>
                    <a:pt x="15778" y="13550"/>
                  </a:cubicBezTo>
                  <a:cubicBezTo>
                    <a:pt x="15512" y="16119"/>
                    <a:pt x="15245" y="18687"/>
                    <a:pt x="15011" y="21256"/>
                  </a:cubicBezTo>
                  <a:cubicBezTo>
                    <a:pt x="14844" y="22657"/>
                    <a:pt x="14511" y="24291"/>
                    <a:pt x="13277" y="24825"/>
                  </a:cubicBezTo>
                  <a:cubicBezTo>
                    <a:pt x="13025" y="24924"/>
                    <a:pt x="12765" y="24967"/>
                    <a:pt x="12501" y="24967"/>
                  </a:cubicBezTo>
                  <a:cubicBezTo>
                    <a:pt x="11785" y="24967"/>
                    <a:pt x="11051" y="24648"/>
                    <a:pt x="10441" y="24258"/>
                  </a:cubicBezTo>
                  <a:cubicBezTo>
                    <a:pt x="9174" y="23391"/>
                    <a:pt x="8173" y="22190"/>
                    <a:pt x="7539" y="20789"/>
                  </a:cubicBezTo>
                  <a:cubicBezTo>
                    <a:pt x="7072" y="19755"/>
                    <a:pt x="6739" y="18487"/>
                    <a:pt x="5771" y="17887"/>
                  </a:cubicBezTo>
                  <a:cubicBezTo>
                    <a:pt x="5442" y="17689"/>
                    <a:pt x="5075" y="17600"/>
                    <a:pt x="4700" y="17600"/>
                  </a:cubicBezTo>
                  <a:cubicBezTo>
                    <a:pt x="3747" y="17600"/>
                    <a:pt x="2743" y="18174"/>
                    <a:pt x="2169" y="18988"/>
                  </a:cubicBezTo>
                  <a:cubicBezTo>
                    <a:pt x="1402" y="20155"/>
                    <a:pt x="1368" y="21623"/>
                    <a:pt x="1201" y="22991"/>
                  </a:cubicBezTo>
                  <a:cubicBezTo>
                    <a:pt x="1" y="31263"/>
                    <a:pt x="634" y="40670"/>
                    <a:pt x="7206" y="46407"/>
                  </a:cubicBezTo>
                  <a:lnTo>
                    <a:pt x="7206" y="46441"/>
                  </a:lnTo>
                  <a:cubicBezTo>
                    <a:pt x="9668" y="47652"/>
                    <a:pt x="12095" y="48154"/>
                    <a:pt x="14603" y="48154"/>
                  </a:cubicBezTo>
                  <a:cubicBezTo>
                    <a:pt x="16376" y="48154"/>
                    <a:pt x="18189" y="47903"/>
                    <a:pt x="20082" y="47475"/>
                  </a:cubicBezTo>
                  <a:cubicBezTo>
                    <a:pt x="24651" y="46341"/>
                    <a:pt x="28854" y="44006"/>
                    <a:pt x="32224" y="40737"/>
                  </a:cubicBezTo>
                  <a:cubicBezTo>
                    <a:pt x="33258" y="39869"/>
                    <a:pt x="34092" y="38768"/>
                    <a:pt x="34692" y="37568"/>
                  </a:cubicBezTo>
                  <a:cubicBezTo>
                    <a:pt x="35226" y="36333"/>
                    <a:pt x="35326" y="34832"/>
                    <a:pt x="34625" y="33665"/>
                  </a:cubicBezTo>
                  <a:cubicBezTo>
                    <a:pt x="33890" y="32342"/>
                    <a:pt x="32381" y="31792"/>
                    <a:pt x="30852" y="31792"/>
                  </a:cubicBezTo>
                  <a:cubicBezTo>
                    <a:pt x="30299" y="31792"/>
                    <a:pt x="29744" y="31864"/>
                    <a:pt x="29221" y="31997"/>
                  </a:cubicBezTo>
                  <a:cubicBezTo>
                    <a:pt x="28154" y="32264"/>
                    <a:pt x="27153" y="32731"/>
                    <a:pt x="26086" y="32831"/>
                  </a:cubicBezTo>
                  <a:cubicBezTo>
                    <a:pt x="26013" y="32835"/>
                    <a:pt x="25939" y="32838"/>
                    <a:pt x="25866" y="32838"/>
                  </a:cubicBezTo>
                  <a:cubicBezTo>
                    <a:pt x="24825" y="32838"/>
                    <a:pt x="23724" y="32395"/>
                    <a:pt x="23351" y="31430"/>
                  </a:cubicBezTo>
                  <a:cubicBezTo>
                    <a:pt x="22984" y="30396"/>
                    <a:pt x="23617" y="29228"/>
                    <a:pt x="24485" y="28595"/>
                  </a:cubicBezTo>
                  <a:cubicBezTo>
                    <a:pt x="25385" y="27961"/>
                    <a:pt x="26486" y="27761"/>
                    <a:pt x="27554" y="27494"/>
                  </a:cubicBezTo>
                  <a:cubicBezTo>
                    <a:pt x="30489" y="26760"/>
                    <a:pt x="33291" y="25526"/>
                    <a:pt x="35826" y="23858"/>
                  </a:cubicBezTo>
                  <a:cubicBezTo>
                    <a:pt x="37094" y="22991"/>
                    <a:pt x="38428" y="21656"/>
                    <a:pt x="38028" y="20189"/>
                  </a:cubicBezTo>
                  <a:cubicBezTo>
                    <a:pt x="37727" y="19121"/>
                    <a:pt x="36593" y="18521"/>
                    <a:pt x="35559" y="18287"/>
                  </a:cubicBezTo>
                  <a:cubicBezTo>
                    <a:pt x="34492" y="18054"/>
                    <a:pt x="33358" y="18020"/>
                    <a:pt x="32357" y="17587"/>
                  </a:cubicBezTo>
                  <a:cubicBezTo>
                    <a:pt x="31490" y="17186"/>
                    <a:pt x="30689" y="16186"/>
                    <a:pt x="31123" y="15285"/>
                  </a:cubicBezTo>
                  <a:cubicBezTo>
                    <a:pt x="31390" y="14818"/>
                    <a:pt x="31823" y="14451"/>
                    <a:pt x="32324" y="14251"/>
                  </a:cubicBezTo>
                  <a:cubicBezTo>
                    <a:pt x="34925" y="12783"/>
                    <a:pt x="37294" y="10982"/>
                    <a:pt x="39362" y="8814"/>
                  </a:cubicBezTo>
                  <a:cubicBezTo>
                    <a:pt x="40763" y="7379"/>
                    <a:pt x="42131" y="5545"/>
                    <a:pt x="41830" y="3543"/>
                  </a:cubicBezTo>
                  <a:cubicBezTo>
                    <a:pt x="41530" y="1542"/>
                    <a:pt x="39562" y="107"/>
                    <a:pt x="37594" y="7"/>
                  </a:cubicBezTo>
                  <a:cubicBezTo>
                    <a:pt x="37502" y="3"/>
                    <a:pt x="37410" y="1"/>
                    <a:pt x="37318" y="1"/>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rot="3511653">
              <a:off x="425939" y="4556166"/>
              <a:ext cx="672884" cy="896534"/>
            </a:xfrm>
            <a:custGeom>
              <a:avLst/>
              <a:gdLst/>
              <a:ahLst/>
              <a:cxnLst/>
              <a:rect l="l" t="t" r="r" b="b"/>
              <a:pathLst>
                <a:path w="32940" h="43893" extrusionOk="0">
                  <a:moveTo>
                    <a:pt x="3212" y="0"/>
                  </a:moveTo>
                  <a:cubicBezTo>
                    <a:pt x="2638" y="0"/>
                    <a:pt x="2293" y="232"/>
                    <a:pt x="2254" y="259"/>
                  </a:cubicBezTo>
                  <a:lnTo>
                    <a:pt x="2254" y="259"/>
                  </a:lnTo>
                  <a:cubicBezTo>
                    <a:pt x="1875" y="464"/>
                    <a:pt x="0" y="1784"/>
                    <a:pt x="2718" y="6766"/>
                  </a:cubicBezTo>
                  <a:cubicBezTo>
                    <a:pt x="5720" y="12303"/>
                    <a:pt x="7755" y="15005"/>
                    <a:pt x="7755" y="15005"/>
                  </a:cubicBezTo>
                  <a:cubicBezTo>
                    <a:pt x="7755" y="15005"/>
                    <a:pt x="8322" y="16306"/>
                    <a:pt x="7221" y="16540"/>
                  </a:cubicBezTo>
                  <a:cubicBezTo>
                    <a:pt x="6120" y="16773"/>
                    <a:pt x="3719" y="16440"/>
                    <a:pt x="3252" y="17774"/>
                  </a:cubicBezTo>
                  <a:cubicBezTo>
                    <a:pt x="2818" y="19108"/>
                    <a:pt x="3852" y="20476"/>
                    <a:pt x="5920" y="21543"/>
                  </a:cubicBezTo>
                  <a:cubicBezTo>
                    <a:pt x="7988" y="22644"/>
                    <a:pt x="12425" y="25212"/>
                    <a:pt x="12825" y="25446"/>
                  </a:cubicBezTo>
                  <a:cubicBezTo>
                    <a:pt x="13225" y="25679"/>
                    <a:pt x="13626" y="26280"/>
                    <a:pt x="12925" y="26547"/>
                  </a:cubicBezTo>
                  <a:cubicBezTo>
                    <a:pt x="12191" y="26814"/>
                    <a:pt x="6821" y="27514"/>
                    <a:pt x="7288" y="30083"/>
                  </a:cubicBezTo>
                  <a:cubicBezTo>
                    <a:pt x="7788" y="32618"/>
                    <a:pt x="14059" y="34719"/>
                    <a:pt x="14726" y="34953"/>
                  </a:cubicBezTo>
                  <a:cubicBezTo>
                    <a:pt x="15427" y="35186"/>
                    <a:pt x="15560" y="35487"/>
                    <a:pt x="15527" y="35853"/>
                  </a:cubicBezTo>
                  <a:cubicBezTo>
                    <a:pt x="15527" y="36220"/>
                    <a:pt x="13659" y="36287"/>
                    <a:pt x="12125" y="36554"/>
                  </a:cubicBezTo>
                  <a:cubicBezTo>
                    <a:pt x="10590" y="36821"/>
                    <a:pt x="8889" y="37388"/>
                    <a:pt x="9289" y="38822"/>
                  </a:cubicBezTo>
                  <a:cubicBezTo>
                    <a:pt x="9689" y="40290"/>
                    <a:pt x="13459" y="43225"/>
                    <a:pt x="22399" y="43893"/>
                  </a:cubicBezTo>
                  <a:lnTo>
                    <a:pt x="26568" y="43893"/>
                  </a:lnTo>
                  <a:lnTo>
                    <a:pt x="28770" y="40323"/>
                  </a:lnTo>
                  <a:cubicBezTo>
                    <a:pt x="32939" y="32384"/>
                    <a:pt x="32439" y="27614"/>
                    <a:pt x="31438" y="26513"/>
                  </a:cubicBezTo>
                  <a:cubicBezTo>
                    <a:pt x="31145" y="26201"/>
                    <a:pt x="30823" y="26072"/>
                    <a:pt x="30487" y="26072"/>
                  </a:cubicBezTo>
                  <a:cubicBezTo>
                    <a:pt x="29640" y="26072"/>
                    <a:pt x="28710" y="26902"/>
                    <a:pt x="27969" y="27714"/>
                  </a:cubicBezTo>
                  <a:cubicBezTo>
                    <a:pt x="26997" y="28812"/>
                    <a:pt x="26054" y="30234"/>
                    <a:pt x="25668" y="30234"/>
                  </a:cubicBezTo>
                  <a:cubicBezTo>
                    <a:pt x="25643" y="30234"/>
                    <a:pt x="25621" y="30228"/>
                    <a:pt x="25601" y="30216"/>
                  </a:cubicBezTo>
                  <a:cubicBezTo>
                    <a:pt x="25234" y="30049"/>
                    <a:pt x="25100" y="29782"/>
                    <a:pt x="25267" y="29082"/>
                  </a:cubicBezTo>
                  <a:cubicBezTo>
                    <a:pt x="25401" y="28348"/>
                    <a:pt x="26935" y="21943"/>
                    <a:pt x="25034" y="20176"/>
                  </a:cubicBezTo>
                  <a:cubicBezTo>
                    <a:pt x="24712" y="19871"/>
                    <a:pt x="24343" y="19744"/>
                    <a:pt x="23949" y="19744"/>
                  </a:cubicBezTo>
                  <a:cubicBezTo>
                    <a:pt x="22055" y="19744"/>
                    <a:pt x="19587" y="22691"/>
                    <a:pt x="19063" y="23078"/>
                  </a:cubicBezTo>
                  <a:cubicBezTo>
                    <a:pt x="18918" y="23190"/>
                    <a:pt x="18791" y="23237"/>
                    <a:pt x="18682" y="23237"/>
                  </a:cubicBezTo>
                  <a:cubicBezTo>
                    <a:pt x="18337" y="23237"/>
                    <a:pt x="18170" y="22773"/>
                    <a:pt x="18196" y="22444"/>
                  </a:cubicBezTo>
                  <a:cubicBezTo>
                    <a:pt x="18196" y="21977"/>
                    <a:pt x="18396" y="16840"/>
                    <a:pt x="18562" y="14505"/>
                  </a:cubicBezTo>
                  <a:cubicBezTo>
                    <a:pt x="18729" y="12203"/>
                    <a:pt x="18162" y="10602"/>
                    <a:pt x="16728" y="10268"/>
                  </a:cubicBezTo>
                  <a:cubicBezTo>
                    <a:pt x="16629" y="10246"/>
                    <a:pt x="16533" y="10235"/>
                    <a:pt x="16440" y="10235"/>
                  </a:cubicBezTo>
                  <a:cubicBezTo>
                    <a:pt x="15166" y="10235"/>
                    <a:pt x="14307" y="12225"/>
                    <a:pt x="13592" y="12970"/>
                  </a:cubicBezTo>
                  <a:cubicBezTo>
                    <a:pt x="13392" y="13179"/>
                    <a:pt x="13187" y="13256"/>
                    <a:pt x="12994" y="13256"/>
                  </a:cubicBezTo>
                  <a:cubicBezTo>
                    <a:pt x="12447" y="13256"/>
                    <a:pt x="11991" y="12637"/>
                    <a:pt x="11991" y="12637"/>
                  </a:cubicBezTo>
                  <a:cubicBezTo>
                    <a:pt x="11991" y="12637"/>
                    <a:pt x="10757" y="9468"/>
                    <a:pt x="7655" y="3997"/>
                  </a:cubicBezTo>
                  <a:cubicBezTo>
                    <a:pt x="5777" y="650"/>
                    <a:pt x="4174" y="0"/>
                    <a:pt x="3212" y="0"/>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TEXT">
  <p:cSld name="CUSTOM">
    <p:spTree>
      <p:nvGrpSpPr>
        <p:cNvPr id="1" name="Shape 98"/>
        <p:cNvGrpSpPr/>
        <p:nvPr/>
      </p:nvGrpSpPr>
      <p:grpSpPr>
        <a:xfrm>
          <a:off x="0" y="0"/>
          <a:ext cx="0" cy="0"/>
          <a:chOff x="0" y="0"/>
          <a:chExt cx="0" cy="0"/>
        </a:xfrm>
      </p:grpSpPr>
      <p:sp>
        <p:nvSpPr>
          <p:cNvPr id="99" name="Google Shape;99;p13"/>
          <p:cNvSpPr/>
          <p:nvPr/>
        </p:nvSpPr>
        <p:spPr>
          <a:xfrm rot="8781083">
            <a:off x="2083400" y="354824"/>
            <a:ext cx="4977124" cy="4433860"/>
          </a:xfrm>
          <a:custGeom>
            <a:avLst/>
            <a:gdLst/>
            <a:ahLst/>
            <a:cxnLst/>
            <a:rect l="l" t="t" r="r" b="b"/>
            <a:pathLst>
              <a:path w="18883" h="16640" extrusionOk="0">
                <a:moveTo>
                  <a:pt x="7090" y="0"/>
                </a:moveTo>
                <a:cubicBezTo>
                  <a:pt x="5469" y="0"/>
                  <a:pt x="3995" y="425"/>
                  <a:pt x="2981" y="1439"/>
                </a:cubicBezTo>
                <a:cubicBezTo>
                  <a:pt x="1" y="4463"/>
                  <a:pt x="2112" y="11380"/>
                  <a:pt x="5093" y="14404"/>
                </a:cubicBezTo>
                <a:cubicBezTo>
                  <a:pt x="6583" y="15894"/>
                  <a:pt x="8540" y="16639"/>
                  <a:pt x="10498" y="16639"/>
                </a:cubicBezTo>
                <a:cubicBezTo>
                  <a:pt x="12455" y="16639"/>
                  <a:pt x="14413" y="15894"/>
                  <a:pt x="15903" y="14404"/>
                </a:cubicBezTo>
                <a:cubicBezTo>
                  <a:pt x="18883" y="11380"/>
                  <a:pt x="18883" y="6574"/>
                  <a:pt x="15903" y="3594"/>
                </a:cubicBezTo>
                <a:cubicBezTo>
                  <a:pt x="13936" y="1599"/>
                  <a:pt x="10236" y="0"/>
                  <a:pt x="7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455A64"/>
                </a:solidFill>
              </a:rPr>
              <a:t>         </a:t>
            </a:r>
            <a:endParaRPr>
              <a:solidFill>
                <a:srgbClr val="455A64"/>
              </a:solidFill>
            </a:endParaRPr>
          </a:p>
        </p:txBody>
      </p:sp>
      <p:sp>
        <p:nvSpPr>
          <p:cNvPr id="100" name="Google Shape;100;p13"/>
          <p:cNvSpPr txBox="1">
            <a:spLocks noGrp="1"/>
          </p:cNvSpPr>
          <p:nvPr>
            <p:ph type="title"/>
          </p:nvPr>
        </p:nvSpPr>
        <p:spPr>
          <a:xfrm>
            <a:off x="713225" y="1866550"/>
            <a:ext cx="7717500" cy="7053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7200" b="0">
                <a:latin typeface="Montserrat ExtraBold"/>
                <a:ea typeface="Montserrat ExtraBold"/>
                <a:cs typeface="Montserrat ExtraBold"/>
                <a:sym typeface="Montserrat ExtraBold"/>
              </a:defRPr>
            </a:lvl1pPr>
            <a:lvl2pPr lvl="1" algn="ctr">
              <a:spcBef>
                <a:spcPts val="0"/>
              </a:spcBef>
              <a:spcAft>
                <a:spcPts val="0"/>
              </a:spcAft>
              <a:buNone/>
              <a:defRPr sz="7200" b="0">
                <a:latin typeface="Montserrat ExtraBold"/>
                <a:ea typeface="Montserrat ExtraBold"/>
                <a:cs typeface="Montserrat ExtraBold"/>
                <a:sym typeface="Montserrat ExtraBold"/>
              </a:defRPr>
            </a:lvl2pPr>
            <a:lvl3pPr lvl="2" algn="ctr">
              <a:spcBef>
                <a:spcPts val="0"/>
              </a:spcBef>
              <a:spcAft>
                <a:spcPts val="0"/>
              </a:spcAft>
              <a:buNone/>
              <a:defRPr sz="7200" b="0">
                <a:latin typeface="Montserrat ExtraBold"/>
                <a:ea typeface="Montserrat ExtraBold"/>
                <a:cs typeface="Montserrat ExtraBold"/>
                <a:sym typeface="Montserrat ExtraBold"/>
              </a:defRPr>
            </a:lvl3pPr>
            <a:lvl4pPr lvl="3" algn="ctr">
              <a:spcBef>
                <a:spcPts val="0"/>
              </a:spcBef>
              <a:spcAft>
                <a:spcPts val="0"/>
              </a:spcAft>
              <a:buNone/>
              <a:defRPr sz="7200" b="0">
                <a:latin typeface="Montserrat ExtraBold"/>
                <a:ea typeface="Montserrat ExtraBold"/>
                <a:cs typeface="Montserrat ExtraBold"/>
                <a:sym typeface="Montserrat ExtraBold"/>
              </a:defRPr>
            </a:lvl4pPr>
            <a:lvl5pPr lvl="4" algn="ctr">
              <a:spcBef>
                <a:spcPts val="0"/>
              </a:spcBef>
              <a:spcAft>
                <a:spcPts val="0"/>
              </a:spcAft>
              <a:buNone/>
              <a:defRPr sz="7200" b="0">
                <a:latin typeface="Montserrat ExtraBold"/>
                <a:ea typeface="Montserrat ExtraBold"/>
                <a:cs typeface="Montserrat ExtraBold"/>
                <a:sym typeface="Montserrat ExtraBold"/>
              </a:defRPr>
            </a:lvl5pPr>
            <a:lvl6pPr lvl="5" algn="ctr">
              <a:spcBef>
                <a:spcPts val="0"/>
              </a:spcBef>
              <a:spcAft>
                <a:spcPts val="0"/>
              </a:spcAft>
              <a:buNone/>
              <a:defRPr sz="7200" b="0">
                <a:latin typeface="Montserrat ExtraBold"/>
                <a:ea typeface="Montserrat ExtraBold"/>
                <a:cs typeface="Montserrat ExtraBold"/>
                <a:sym typeface="Montserrat ExtraBold"/>
              </a:defRPr>
            </a:lvl6pPr>
            <a:lvl7pPr lvl="6" algn="ctr">
              <a:spcBef>
                <a:spcPts val="0"/>
              </a:spcBef>
              <a:spcAft>
                <a:spcPts val="0"/>
              </a:spcAft>
              <a:buNone/>
              <a:defRPr sz="7200" b="0">
                <a:latin typeface="Montserrat ExtraBold"/>
                <a:ea typeface="Montserrat ExtraBold"/>
                <a:cs typeface="Montserrat ExtraBold"/>
                <a:sym typeface="Montserrat ExtraBold"/>
              </a:defRPr>
            </a:lvl7pPr>
            <a:lvl8pPr lvl="7" algn="ctr">
              <a:spcBef>
                <a:spcPts val="0"/>
              </a:spcBef>
              <a:spcAft>
                <a:spcPts val="0"/>
              </a:spcAft>
              <a:buNone/>
              <a:defRPr sz="7200" b="0">
                <a:latin typeface="Montserrat ExtraBold"/>
                <a:ea typeface="Montserrat ExtraBold"/>
                <a:cs typeface="Montserrat ExtraBold"/>
                <a:sym typeface="Montserrat ExtraBold"/>
              </a:defRPr>
            </a:lvl8pPr>
            <a:lvl9pPr lvl="8" algn="ctr">
              <a:spcBef>
                <a:spcPts val="0"/>
              </a:spcBef>
              <a:spcAft>
                <a:spcPts val="0"/>
              </a:spcAft>
              <a:buNone/>
              <a:defRPr sz="7200" b="0">
                <a:latin typeface="Montserrat ExtraBold"/>
                <a:ea typeface="Montserrat ExtraBold"/>
                <a:cs typeface="Montserrat ExtraBold"/>
                <a:sym typeface="Montserrat ExtraBold"/>
              </a:defRPr>
            </a:lvl9pPr>
          </a:lstStyle>
          <a:p>
            <a:endParaRPr/>
          </a:p>
        </p:txBody>
      </p:sp>
      <p:sp>
        <p:nvSpPr>
          <p:cNvPr id="101" name="Google Shape;101;p13"/>
          <p:cNvSpPr txBox="1">
            <a:spLocks noGrp="1"/>
          </p:cNvSpPr>
          <p:nvPr>
            <p:ph type="subTitle" idx="1"/>
          </p:nvPr>
        </p:nvSpPr>
        <p:spPr>
          <a:xfrm>
            <a:off x="2644900" y="2666625"/>
            <a:ext cx="3869400" cy="1902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sz="1600"/>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a:endParaRPr/>
          </a:p>
        </p:txBody>
      </p:sp>
      <p:grpSp>
        <p:nvGrpSpPr>
          <p:cNvPr id="102" name="Google Shape;102;p13"/>
          <p:cNvGrpSpPr/>
          <p:nvPr/>
        </p:nvGrpSpPr>
        <p:grpSpPr>
          <a:xfrm flipH="1">
            <a:off x="-938140" y="3794802"/>
            <a:ext cx="2489393" cy="2149240"/>
            <a:chOff x="7214200" y="3291297"/>
            <a:chExt cx="3328510" cy="2873700"/>
          </a:xfrm>
        </p:grpSpPr>
        <p:sp>
          <p:nvSpPr>
            <p:cNvPr id="103" name="Google Shape;103;p13"/>
            <p:cNvSpPr/>
            <p:nvPr/>
          </p:nvSpPr>
          <p:spPr>
            <a:xfrm rot="6775426">
              <a:off x="8009472" y="3631759"/>
              <a:ext cx="2192777" cy="2192777"/>
            </a:xfrm>
            <a:prstGeom prst="chord">
              <a:avLst>
                <a:gd name="adj1" fmla="val 2700000"/>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7704900" y="4122222"/>
              <a:ext cx="220800" cy="220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7214200" y="4406002"/>
              <a:ext cx="454800" cy="454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3"/>
          <p:cNvGrpSpPr/>
          <p:nvPr/>
        </p:nvGrpSpPr>
        <p:grpSpPr>
          <a:xfrm flipH="1">
            <a:off x="7830437" y="4084022"/>
            <a:ext cx="1791505" cy="1570819"/>
            <a:chOff x="-471163" y="3954622"/>
            <a:chExt cx="1791505" cy="1570819"/>
          </a:xfrm>
        </p:grpSpPr>
        <p:sp>
          <p:nvSpPr>
            <p:cNvPr id="107" name="Google Shape;107;p13"/>
            <p:cNvSpPr/>
            <p:nvPr/>
          </p:nvSpPr>
          <p:spPr>
            <a:xfrm rot="-737604">
              <a:off x="-363593" y="4045738"/>
              <a:ext cx="976015" cy="1115545"/>
            </a:xfrm>
            <a:custGeom>
              <a:avLst/>
              <a:gdLst/>
              <a:ahLst/>
              <a:cxnLst/>
              <a:rect l="l" t="t" r="r" b="b"/>
              <a:pathLst>
                <a:path w="42131" h="48154" extrusionOk="0">
                  <a:moveTo>
                    <a:pt x="37318" y="1"/>
                  </a:moveTo>
                  <a:cubicBezTo>
                    <a:pt x="35418" y="1"/>
                    <a:pt x="33624" y="973"/>
                    <a:pt x="32224" y="2309"/>
                  </a:cubicBezTo>
                  <a:cubicBezTo>
                    <a:pt x="30789" y="3677"/>
                    <a:pt x="29688" y="5411"/>
                    <a:pt x="28621" y="7079"/>
                  </a:cubicBezTo>
                  <a:cubicBezTo>
                    <a:pt x="27520" y="8780"/>
                    <a:pt x="26353" y="10448"/>
                    <a:pt x="24785" y="11716"/>
                  </a:cubicBezTo>
                  <a:cubicBezTo>
                    <a:pt x="24416" y="11979"/>
                    <a:pt x="23963" y="12243"/>
                    <a:pt x="23543" y="12243"/>
                  </a:cubicBezTo>
                  <a:cubicBezTo>
                    <a:pt x="23431" y="12243"/>
                    <a:pt x="23322" y="12225"/>
                    <a:pt x="23217" y="12183"/>
                  </a:cubicBezTo>
                  <a:cubicBezTo>
                    <a:pt x="22683" y="11983"/>
                    <a:pt x="22483" y="11282"/>
                    <a:pt x="22517" y="10715"/>
                  </a:cubicBezTo>
                  <a:cubicBezTo>
                    <a:pt x="22583" y="10148"/>
                    <a:pt x="22650" y="9581"/>
                    <a:pt x="22650" y="8980"/>
                  </a:cubicBezTo>
                  <a:cubicBezTo>
                    <a:pt x="22530" y="7754"/>
                    <a:pt x="21284" y="6877"/>
                    <a:pt x="20042" y="6877"/>
                  </a:cubicBezTo>
                  <a:cubicBezTo>
                    <a:pt x="19899" y="6877"/>
                    <a:pt x="19756" y="6888"/>
                    <a:pt x="19615" y="6912"/>
                  </a:cubicBezTo>
                  <a:cubicBezTo>
                    <a:pt x="18280" y="7146"/>
                    <a:pt x="17213" y="8247"/>
                    <a:pt x="16646" y="9514"/>
                  </a:cubicBezTo>
                  <a:cubicBezTo>
                    <a:pt x="16079" y="10782"/>
                    <a:pt x="15912" y="12183"/>
                    <a:pt x="15778" y="13550"/>
                  </a:cubicBezTo>
                  <a:cubicBezTo>
                    <a:pt x="15512" y="16119"/>
                    <a:pt x="15245" y="18687"/>
                    <a:pt x="15011" y="21256"/>
                  </a:cubicBezTo>
                  <a:cubicBezTo>
                    <a:pt x="14844" y="22657"/>
                    <a:pt x="14511" y="24291"/>
                    <a:pt x="13277" y="24825"/>
                  </a:cubicBezTo>
                  <a:cubicBezTo>
                    <a:pt x="13025" y="24924"/>
                    <a:pt x="12765" y="24967"/>
                    <a:pt x="12501" y="24967"/>
                  </a:cubicBezTo>
                  <a:cubicBezTo>
                    <a:pt x="11785" y="24967"/>
                    <a:pt x="11051" y="24648"/>
                    <a:pt x="10441" y="24258"/>
                  </a:cubicBezTo>
                  <a:cubicBezTo>
                    <a:pt x="9174" y="23391"/>
                    <a:pt x="8173" y="22190"/>
                    <a:pt x="7539" y="20789"/>
                  </a:cubicBezTo>
                  <a:cubicBezTo>
                    <a:pt x="7072" y="19755"/>
                    <a:pt x="6739" y="18487"/>
                    <a:pt x="5771" y="17887"/>
                  </a:cubicBezTo>
                  <a:cubicBezTo>
                    <a:pt x="5442" y="17689"/>
                    <a:pt x="5075" y="17600"/>
                    <a:pt x="4700" y="17600"/>
                  </a:cubicBezTo>
                  <a:cubicBezTo>
                    <a:pt x="3747" y="17600"/>
                    <a:pt x="2743" y="18174"/>
                    <a:pt x="2169" y="18988"/>
                  </a:cubicBezTo>
                  <a:cubicBezTo>
                    <a:pt x="1402" y="20155"/>
                    <a:pt x="1368" y="21623"/>
                    <a:pt x="1201" y="22991"/>
                  </a:cubicBezTo>
                  <a:cubicBezTo>
                    <a:pt x="1" y="31263"/>
                    <a:pt x="634" y="40670"/>
                    <a:pt x="7206" y="46407"/>
                  </a:cubicBezTo>
                  <a:lnTo>
                    <a:pt x="7206" y="46441"/>
                  </a:lnTo>
                  <a:cubicBezTo>
                    <a:pt x="9668" y="47652"/>
                    <a:pt x="12095" y="48154"/>
                    <a:pt x="14603" y="48154"/>
                  </a:cubicBezTo>
                  <a:cubicBezTo>
                    <a:pt x="16376" y="48154"/>
                    <a:pt x="18189" y="47903"/>
                    <a:pt x="20082" y="47475"/>
                  </a:cubicBezTo>
                  <a:cubicBezTo>
                    <a:pt x="24651" y="46341"/>
                    <a:pt x="28854" y="44006"/>
                    <a:pt x="32224" y="40737"/>
                  </a:cubicBezTo>
                  <a:cubicBezTo>
                    <a:pt x="33258" y="39869"/>
                    <a:pt x="34092" y="38768"/>
                    <a:pt x="34692" y="37568"/>
                  </a:cubicBezTo>
                  <a:cubicBezTo>
                    <a:pt x="35226" y="36333"/>
                    <a:pt x="35326" y="34832"/>
                    <a:pt x="34625" y="33665"/>
                  </a:cubicBezTo>
                  <a:cubicBezTo>
                    <a:pt x="33890" y="32342"/>
                    <a:pt x="32381" y="31792"/>
                    <a:pt x="30852" y="31792"/>
                  </a:cubicBezTo>
                  <a:cubicBezTo>
                    <a:pt x="30299" y="31792"/>
                    <a:pt x="29744" y="31864"/>
                    <a:pt x="29221" y="31997"/>
                  </a:cubicBezTo>
                  <a:cubicBezTo>
                    <a:pt x="28154" y="32264"/>
                    <a:pt x="27153" y="32731"/>
                    <a:pt x="26086" y="32831"/>
                  </a:cubicBezTo>
                  <a:cubicBezTo>
                    <a:pt x="26013" y="32835"/>
                    <a:pt x="25939" y="32838"/>
                    <a:pt x="25866" y="32838"/>
                  </a:cubicBezTo>
                  <a:cubicBezTo>
                    <a:pt x="24825" y="32838"/>
                    <a:pt x="23724" y="32395"/>
                    <a:pt x="23351" y="31430"/>
                  </a:cubicBezTo>
                  <a:cubicBezTo>
                    <a:pt x="22984" y="30396"/>
                    <a:pt x="23617" y="29228"/>
                    <a:pt x="24485" y="28595"/>
                  </a:cubicBezTo>
                  <a:cubicBezTo>
                    <a:pt x="25385" y="27961"/>
                    <a:pt x="26486" y="27761"/>
                    <a:pt x="27554" y="27494"/>
                  </a:cubicBezTo>
                  <a:cubicBezTo>
                    <a:pt x="30489" y="26760"/>
                    <a:pt x="33291" y="25526"/>
                    <a:pt x="35826" y="23858"/>
                  </a:cubicBezTo>
                  <a:cubicBezTo>
                    <a:pt x="37094" y="22991"/>
                    <a:pt x="38428" y="21656"/>
                    <a:pt x="38028" y="20189"/>
                  </a:cubicBezTo>
                  <a:cubicBezTo>
                    <a:pt x="37727" y="19121"/>
                    <a:pt x="36593" y="18521"/>
                    <a:pt x="35559" y="18287"/>
                  </a:cubicBezTo>
                  <a:cubicBezTo>
                    <a:pt x="34492" y="18054"/>
                    <a:pt x="33358" y="18020"/>
                    <a:pt x="32357" y="17587"/>
                  </a:cubicBezTo>
                  <a:cubicBezTo>
                    <a:pt x="31490" y="17186"/>
                    <a:pt x="30689" y="16186"/>
                    <a:pt x="31123" y="15285"/>
                  </a:cubicBezTo>
                  <a:cubicBezTo>
                    <a:pt x="31390" y="14818"/>
                    <a:pt x="31823" y="14451"/>
                    <a:pt x="32324" y="14251"/>
                  </a:cubicBezTo>
                  <a:cubicBezTo>
                    <a:pt x="34925" y="12783"/>
                    <a:pt x="37294" y="10982"/>
                    <a:pt x="39362" y="8814"/>
                  </a:cubicBezTo>
                  <a:cubicBezTo>
                    <a:pt x="40763" y="7379"/>
                    <a:pt x="42131" y="5545"/>
                    <a:pt x="41830" y="3543"/>
                  </a:cubicBezTo>
                  <a:cubicBezTo>
                    <a:pt x="41530" y="1542"/>
                    <a:pt x="39562" y="107"/>
                    <a:pt x="37594" y="7"/>
                  </a:cubicBezTo>
                  <a:cubicBezTo>
                    <a:pt x="37502" y="3"/>
                    <a:pt x="37410" y="1"/>
                    <a:pt x="37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rot="3511653">
              <a:off x="425939" y="4556166"/>
              <a:ext cx="672884" cy="896534"/>
            </a:xfrm>
            <a:custGeom>
              <a:avLst/>
              <a:gdLst/>
              <a:ahLst/>
              <a:cxnLst/>
              <a:rect l="l" t="t" r="r" b="b"/>
              <a:pathLst>
                <a:path w="32940" h="43893" extrusionOk="0">
                  <a:moveTo>
                    <a:pt x="3212" y="0"/>
                  </a:moveTo>
                  <a:cubicBezTo>
                    <a:pt x="2638" y="0"/>
                    <a:pt x="2293" y="232"/>
                    <a:pt x="2254" y="259"/>
                  </a:cubicBezTo>
                  <a:lnTo>
                    <a:pt x="2254" y="259"/>
                  </a:lnTo>
                  <a:cubicBezTo>
                    <a:pt x="1875" y="464"/>
                    <a:pt x="0" y="1784"/>
                    <a:pt x="2718" y="6766"/>
                  </a:cubicBezTo>
                  <a:cubicBezTo>
                    <a:pt x="5720" y="12303"/>
                    <a:pt x="7755" y="15005"/>
                    <a:pt x="7755" y="15005"/>
                  </a:cubicBezTo>
                  <a:cubicBezTo>
                    <a:pt x="7755" y="15005"/>
                    <a:pt x="8322" y="16306"/>
                    <a:pt x="7221" y="16540"/>
                  </a:cubicBezTo>
                  <a:cubicBezTo>
                    <a:pt x="6120" y="16773"/>
                    <a:pt x="3719" y="16440"/>
                    <a:pt x="3252" y="17774"/>
                  </a:cubicBezTo>
                  <a:cubicBezTo>
                    <a:pt x="2818" y="19108"/>
                    <a:pt x="3852" y="20476"/>
                    <a:pt x="5920" y="21543"/>
                  </a:cubicBezTo>
                  <a:cubicBezTo>
                    <a:pt x="7988" y="22644"/>
                    <a:pt x="12425" y="25212"/>
                    <a:pt x="12825" y="25446"/>
                  </a:cubicBezTo>
                  <a:cubicBezTo>
                    <a:pt x="13225" y="25679"/>
                    <a:pt x="13626" y="26280"/>
                    <a:pt x="12925" y="26547"/>
                  </a:cubicBezTo>
                  <a:cubicBezTo>
                    <a:pt x="12191" y="26814"/>
                    <a:pt x="6821" y="27514"/>
                    <a:pt x="7288" y="30083"/>
                  </a:cubicBezTo>
                  <a:cubicBezTo>
                    <a:pt x="7788" y="32618"/>
                    <a:pt x="14059" y="34719"/>
                    <a:pt x="14726" y="34953"/>
                  </a:cubicBezTo>
                  <a:cubicBezTo>
                    <a:pt x="15427" y="35186"/>
                    <a:pt x="15560" y="35487"/>
                    <a:pt x="15527" y="35853"/>
                  </a:cubicBezTo>
                  <a:cubicBezTo>
                    <a:pt x="15527" y="36220"/>
                    <a:pt x="13659" y="36287"/>
                    <a:pt x="12125" y="36554"/>
                  </a:cubicBezTo>
                  <a:cubicBezTo>
                    <a:pt x="10590" y="36821"/>
                    <a:pt x="8889" y="37388"/>
                    <a:pt x="9289" y="38822"/>
                  </a:cubicBezTo>
                  <a:cubicBezTo>
                    <a:pt x="9689" y="40290"/>
                    <a:pt x="13459" y="43225"/>
                    <a:pt x="22399" y="43893"/>
                  </a:cubicBezTo>
                  <a:lnTo>
                    <a:pt x="26568" y="43893"/>
                  </a:lnTo>
                  <a:lnTo>
                    <a:pt x="28770" y="40323"/>
                  </a:lnTo>
                  <a:cubicBezTo>
                    <a:pt x="32939" y="32384"/>
                    <a:pt x="32439" y="27614"/>
                    <a:pt x="31438" y="26513"/>
                  </a:cubicBezTo>
                  <a:cubicBezTo>
                    <a:pt x="31145" y="26201"/>
                    <a:pt x="30823" y="26072"/>
                    <a:pt x="30487" y="26072"/>
                  </a:cubicBezTo>
                  <a:cubicBezTo>
                    <a:pt x="29640" y="26072"/>
                    <a:pt x="28710" y="26902"/>
                    <a:pt x="27969" y="27714"/>
                  </a:cubicBezTo>
                  <a:cubicBezTo>
                    <a:pt x="26997" y="28812"/>
                    <a:pt x="26054" y="30234"/>
                    <a:pt x="25668" y="30234"/>
                  </a:cubicBezTo>
                  <a:cubicBezTo>
                    <a:pt x="25643" y="30234"/>
                    <a:pt x="25621" y="30228"/>
                    <a:pt x="25601" y="30216"/>
                  </a:cubicBezTo>
                  <a:cubicBezTo>
                    <a:pt x="25234" y="30049"/>
                    <a:pt x="25100" y="29782"/>
                    <a:pt x="25267" y="29082"/>
                  </a:cubicBezTo>
                  <a:cubicBezTo>
                    <a:pt x="25401" y="28348"/>
                    <a:pt x="26935" y="21943"/>
                    <a:pt x="25034" y="20176"/>
                  </a:cubicBezTo>
                  <a:cubicBezTo>
                    <a:pt x="24712" y="19871"/>
                    <a:pt x="24343" y="19744"/>
                    <a:pt x="23949" y="19744"/>
                  </a:cubicBezTo>
                  <a:cubicBezTo>
                    <a:pt x="22055" y="19744"/>
                    <a:pt x="19587" y="22691"/>
                    <a:pt x="19063" y="23078"/>
                  </a:cubicBezTo>
                  <a:cubicBezTo>
                    <a:pt x="18918" y="23190"/>
                    <a:pt x="18791" y="23237"/>
                    <a:pt x="18682" y="23237"/>
                  </a:cubicBezTo>
                  <a:cubicBezTo>
                    <a:pt x="18337" y="23237"/>
                    <a:pt x="18170" y="22773"/>
                    <a:pt x="18196" y="22444"/>
                  </a:cubicBezTo>
                  <a:cubicBezTo>
                    <a:pt x="18196" y="21977"/>
                    <a:pt x="18396" y="16840"/>
                    <a:pt x="18562" y="14505"/>
                  </a:cubicBezTo>
                  <a:cubicBezTo>
                    <a:pt x="18729" y="12203"/>
                    <a:pt x="18162" y="10602"/>
                    <a:pt x="16728" y="10268"/>
                  </a:cubicBezTo>
                  <a:cubicBezTo>
                    <a:pt x="16629" y="10246"/>
                    <a:pt x="16533" y="10235"/>
                    <a:pt x="16440" y="10235"/>
                  </a:cubicBezTo>
                  <a:cubicBezTo>
                    <a:pt x="15166" y="10235"/>
                    <a:pt x="14307" y="12225"/>
                    <a:pt x="13592" y="12970"/>
                  </a:cubicBezTo>
                  <a:cubicBezTo>
                    <a:pt x="13392" y="13179"/>
                    <a:pt x="13187" y="13256"/>
                    <a:pt x="12994" y="13256"/>
                  </a:cubicBezTo>
                  <a:cubicBezTo>
                    <a:pt x="12447" y="13256"/>
                    <a:pt x="11991" y="12637"/>
                    <a:pt x="11991" y="12637"/>
                  </a:cubicBezTo>
                  <a:cubicBezTo>
                    <a:pt x="11991" y="12637"/>
                    <a:pt x="10757" y="9468"/>
                    <a:pt x="7655" y="3997"/>
                  </a:cubicBezTo>
                  <a:cubicBezTo>
                    <a:pt x="5777" y="650"/>
                    <a:pt x="4174" y="0"/>
                    <a:pt x="3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PENING SLIDE" type="title">
  <p:cSld name="TITLE">
    <p:bg>
      <p:bgPr>
        <a:solidFill>
          <a:srgbClr val="F9B090"/>
        </a:solidFill>
        <a:effectLst/>
      </p:bgPr>
    </p:bg>
    <p:spTree>
      <p:nvGrpSpPr>
        <p:cNvPr id="1" name="Shape 276"/>
        <p:cNvGrpSpPr/>
        <p:nvPr/>
      </p:nvGrpSpPr>
      <p:grpSpPr>
        <a:xfrm>
          <a:off x="0" y="0"/>
          <a:ext cx="0" cy="0"/>
          <a:chOff x="0" y="0"/>
          <a:chExt cx="0" cy="0"/>
        </a:xfrm>
      </p:grpSpPr>
      <p:sp>
        <p:nvSpPr>
          <p:cNvPr id="277" name="Google Shape;277;p32"/>
          <p:cNvSpPr txBox="1">
            <a:spLocks noGrp="1"/>
          </p:cNvSpPr>
          <p:nvPr>
            <p:ph type="ctrTitle"/>
          </p:nvPr>
        </p:nvSpPr>
        <p:spPr>
          <a:xfrm>
            <a:off x="2829600" y="2320375"/>
            <a:ext cx="5594400" cy="9456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455A64"/>
              </a:buClr>
              <a:buSzPts val="5200"/>
              <a:buFont typeface="Montserrat ExtraBold"/>
              <a:buNone/>
              <a:defRPr sz="5200">
                <a:solidFill>
                  <a:srgbClr val="455A64"/>
                </a:solidFill>
                <a:latin typeface="Montserrat ExtraBold"/>
                <a:ea typeface="Montserrat ExtraBold"/>
                <a:cs typeface="Montserrat ExtraBold"/>
                <a:sym typeface="Montserrat Extra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8" name="Google Shape;278;p32"/>
          <p:cNvSpPr txBox="1">
            <a:spLocks noGrp="1"/>
          </p:cNvSpPr>
          <p:nvPr>
            <p:ph type="subTitle" idx="1"/>
          </p:nvPr>
        </p:nvSpPr>
        <p:spPr>
          <a:xfrm>
            <a:off x="720000" y="3265975"/>
            <a:ext cx="7704000" cy="77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9" name="Google Shape;279;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280" name="Google Shape;280;p32"/>
          <p:cNvGrpSpPr/>
          <p:nvPr/>
        </p:nvGrpSpPr>
        <p:grpSpPr>
          <a:xfrm>
            <a:off x="7214200" y="3291297"/>
            <a:ext cx="3328510" cy="2873700"/>
            <a:chOff x="7214200" y="3291297"/>
            <a:chExt cx="3328510" cy="2873700"/>
          </a:xfrm>
        </p:grpSpPr>
        <p:sp>
          <p:nvSpPr>
            <p:cNvPr id="281" name="Google Shape;281;p32"/>
            <p:cNvSpPr/>
            <p:nvPr/>
          </p:nvSpPr>
          <p:spPr>
            <a:xfrm rot="6775426">
              <a:off x="8009472" y="3631759"/>
              <a:ext cx="2192777" cy="2192777"/>
            </a:xfrm>
            <a:prstGeom prst="chord">
              <a:avLst>
                <a:gd name="adj1" fmla="val 2700000"/>
                <a:gd name="adj2" fmla="val 16200000"/>
              </a:avLst>
            </a:prstGeom>
            <a:solidFill>
              <a:srgbClr val="FFFFFF">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2"/>
            <p:cNvSpPr/>
            <p:nvPr/>
          </p:nvSpPr>
          <p:spPr>
            <a:xfrm>
              <a:off x="7704900" y="4122222"/>
              <a:ext cx="220800" cy="220800"/>
            </a:xfrm>
            <a:prstGeom prst="ellipse">
              <a:avLst/>
            </a:prstGeom>
            <a:solidFill>
              <a:srgbClr val="FFFFFF">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p:nvPr/>
          </p:nvSpPr>
          <p:spPr>
            <a:xfrm>
              <a:off x="7214200" y="4406002"/>
              <a:ext cx="454800" cy="454800"/>
            </a:xfrm>
            <a:prstGeom prst="ellipse">
              <a:avLst/>
            </a:prstGeom>
            <a:solidFill>
              <a:srgbClr val="FFFFFF">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337350"/>
            <a:ext cx="7717500" cy="32316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lt1"/>
              </a:buClr>
              <a:buSzPts val="1600"/>
              <a:buFont typeface="Lato"/>
              <a:buChar char="●"/>
              <a:defRPr sz="1600">
                <a:solidFill>
                  <a:schemeClr val="lt1"/>
                </a:solidFill>
                <a:latin typeface="Lato"/>
                <a:ea typeface="Lato"/>
                <a:cs typeface="Lato"/>
                <a:sym typeface="Lato"/>
              </a:defRPr>
            </a:lvl1pPr>
            <a:lvl2pPr marL="914400" lvl="1"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2pPr>
            <a:lvl3pPr marL="1371600" lvl="2"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3pPr>
            <a:lvl4pPr marL="1828800" lvl="3"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4pPr>
            <a:lvl5pPr marL="2286000" lvl="4"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5pPr>
            <a:lvl6pPr marL="2743200" lvl="5"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6pPr>
            <a:lvl7pPr marL="3200400" lvl="6"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7pPr>
            <a:lvl8pPr marL="3657600" lvl="7"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8pPr>
            <a:lvl9pPr marL="4114800" lvl="8" indent="-317500">
              <a:lnSpc>
                <a:spcPct val="115000"/>
              </a:lnSpc>
              <a:spcBef>
                <a:spcPts val="1600"/>
              </a:spcBef>
              <a:spcAft>
                <a:spcPts val="1600"/>
              </a:spcAft>
              <a:buClr>
                <a:schemeClr val="lt1"/>
              </a:buClr>
              <a:buSzPts val="1400"/>
              <a:buFont typeface="Lato"/>
              <a:buChar char="■"/>
              <a:defRPr>
                <a:solidFill>
                  <a:schemeClr val="lt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5"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72"/>
        <p:cNvGrpSpPr/>
        <p:nvPr/>
      </p:nvGrpSpPr>
      <p:grpSpPr>
        <a:xfrm>
          <a:off x="0" y="0"/>
          <a:ext cx="0" cy="0"/>
          <a:chOff x="0" y="0"/>
          <a:chExt cx="0" cy="0"/>
        </a:xfrm>
      </p:grpSpPr>
      <p:sp>
        <p:nvSpPr>
          <p:cNvPr id="273" name="Google Shape;273;p3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55A64"/>
              </a:buClr>
              <a:buSzPts val="2800"/>
              <a:buFont typeface="Montserrat ExtraBold"/>
              <a:buNone/>
              <a:defRPr sz="2800">
                <a:solidFill>
                  <a:srgbClr val="455A64"/>
                </a:solidFill>
                <a:latin typeface="Montserrat ExtraBold"/>
                <a:ea typeface="Montserrat ExtraBold"/>
                <a:cs typeface="Montserrat ExtraBold"/>
                <a:sym typeface="Montserrat Extra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74" name="Google Shape;274;p31"/>
          <p:cNvSpPr txBox="1">
            <a:spLocks noGrp="1"/>
          </p:cNvSpPr>
          <p:nvPr>
            <p:ph type="body" idx="1"/>
          </p:nvPr>
        </p:nvSpPr>
        <p:spPr>
          <a:xfrm>
            <a:off x="720000" y="2187750"/>
            <a:ext cx="7704000" cy="18813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Montserrat Light"/>
              <a:buChar char="●"/>
              <a:defRPr sz="1200">
                <a:solidFill>
                  <a:schemeClr val="dk1"/>
                </a:solidFill>
                <a:latin typeface="Montserrat Light"/>
                <a:ea typeface="Montserrat Light"/>
                <a:cs typeface="Montserrat Light"/>
                <a:sym typeface="Montserrat Light"/>
              </a:defRPr>
            </a:lvl1pPr>
            <a:lvl2pPr marL="914400" lvl="1" indent="-304800" rtl="0">
              <a:lnSpc>
                <a:spcPct val="100000"/>
              </a:lnSpc>
              <a:spcBef>
                <a:spcPts val="0"/>
              </a:spcBef>
              <a:spcAft>
                <a:spcPts val="0"/>
              </a:spcAft>
              <a:buClr>
                <a:schemeClr val="dk1"/>
              </a:buClr>
              <a:buSzPts val="1200"/>
              <a:buFont typeface="Montserrat Light"/>
              <a:buChar char="○"/>
              <a:defRPr sz="1200">
                <a:solidFill>
                  <a:schemeClr val="dk1"/>
                </a:solidFill>
                <a:latin typeface="Montserrat Light"/>
                <a:ea typeface="Montserrat Light"/>
                <a:cs typeface="Montserrat Light"/>
                <a:sym typeface="Montserrat Light"/>
              </a:defRPr>
            </a:lvl2pPr>
            <a:lvl3pPr marL="1371600" lvl="2" indent="-304800" rtl="0">
              <a:lnSpc>
                <a:spcPct val="100000"/>
              </a:lnSpc>
              <a:spcBef>
                <a:spcPts val="0"/>
              </a:spcBef>
              <a:spcAft>
                <a:spcPts val="0"/>
              </a:spcAft>
              <a:buClr>
                <a:schemeClr val="dk1"/>
              </a:buClr>
              <a:buSzPts val="1200"/>
              <a:buFont typeface="Montserrat Light"/>
              <a:buChar char="■"/>
              <a:defRPr sz="1200">
                <a:solidFill>
                  <a:schemeClr val="dk1"/>
                </a:solidFill>
                <a:latin typeface="Montserrat Light"/>
                <a:ea typeface="Montserrat Light"/>
                <a:cs typeface="Montserrat Light"/>
                <a:sym typeface="Montserrat Light"/>
              </a:defRPr>
            </a:lvl3pPr>
            <a:lvl4pPr marL="1828800" lvl="3" indent="-304800" rtl="0">
              <a:lnSpc>
                <a:spcPct val="100000"/>
              </a:lnSpc>
              <a:spcBef>
                <a:spcPts val="0"/>
              </a:spcBef>
              <a:spcAft>
                <a:spcPts val="0"/>
              </a:spcAft>
              <a:buClr>
                <a:schemeClr val="dk1"/>
              </a:buClr>
              <a:buSzPts val="1200"/>
              <a:buFont typeface="Montserrat Light"/>
              <a:buChar char="●"/>
              <a:defRPr sz="1200">
                <a:solidFill>
                  <a:schemeClr val="dk1"/>
                </a:solidFill>
                <a:latin typeface="Montserrat Light"/>
                <a:ea typeface="Montserrat Light"/>
                <a:cs typeface="Montserrat Light"/>
                <a:sym typeface="Montserrat Light"/>
              </a:defRPr>
            </a:lvl4pPr>
            <a:lvl5pPr marL="2286000" lvl="4" indent="-304800" rtl="0">
              <a:lnSpc>
                <a:spcPct val="100000"/>
              </a:lnSpc>
              <a:spcBef>
                <a:spcPts val="0"/>
              </a:spcBef>
              <a:spcAft>
                <a:spcPts val="0"/>
              </a:spcAft>
              <a:buClr>
                <a:schemeClr val="dk1"/>
              </a:buClr>
              <a:buSzPts val="1200"/>
              <a:buFont typeface="Montserrat Light"/>
              <a:buChar char="○"/>
              <a:defRPr sz="1200">
                <a:solidFill>
                  <a:schemeClr val="dk1"/>
                </a:solidFill>
                <a:latin typeface="Montserrat Light"/>
                <a:ea typeface="Montserrat Light"/>
                <a:cs typeface="Montserrat Light"/>
                <a:sym typeface="Montserrat Light"/>
              </a:defRPr>
            </a:lvl5pPr>
            <a:lvl6pPr marL="2743200" lvl="5" indent="-304800" rtl="0">
              <a:lnSpc>
                <a:spcPct val="100000"/>
              </a:lnSpc>
              <a:spcBef>
                <a:spcPts val="0"/>
              </a:spcBef>
              <a:spcAft>
                <a:spcPts val="0"/>
              </a:spcAft>
              <a:buClr>
                <a:schemeClr val="dk1"/>
              </a:buClr>
              <a:buSzPts val="1200"/>
              <a:buFont typeface="Montserrat Light"/>
              <a:buChar char="■"/>
              <a:defRPr sz="1200">
                <a:solidFill>
                  <a:schemeClr val="dk1"/>
                </a:solidFill>
                <a:latin typeface="Montserrat Light"/>
                <a:ea typeface="Montserrat Light"/>
                <a:cs typeface="Montserrat Light"/>
                <a:sym typeface="Montserrat Light"/>
              </a:defRPr>
            </a:lvl6pPr>
            <a:lvl7pPr marL="3200400" lvl="6" indent="-304800" rtl="0">
              <a:lnSpc>
                <a:spcPct val="100000"/>
              </a:lnSpc>
              <a:spcBef>
                <a:spcPts val="0"/>
              </a:spcBef>
              <a:spcAft>
                <a:spcPts val="0"/>
              </a:spcAft>
              <a:buClr>
                <a:schemeClr val="dk1"/>
              </a:buClr>
              <a:buSzPts val="1200"/>
              <a:buFont typeface="Montserrat Light"/>
              <a:buChar char="●"/>
              <a:defRPr sz="1200">
                <a:solidFill>
                  <a:schemeClr val="dk1"/>
                </a:solidFill>
                <a:latin typeface="Montserrat Light"/>
                <a:ea typeface="Montserrat Light"/>
                <a:cs typeface="Montserrat Light"/>
                <a:sym typeface="Montserrat Light"/>
              </a:defRPr>
            </a:lvl7pPr>
            <a:lvl8pPr marL="3657600" lvl="7" indent="-304800" rtl="0">
              <a:lnSpc>
                <a:spcPct val="100000"/>
              </a:lnSpc>
              <a:spcBef>
                <a:spcPts val="0"/>
              </a:spcBef>
              <a:spcAft>
                <a:spcPts val="0"/>
              </a:spcAft>
              <a:buClr>
                <a:schemeClr val="dk1"/>
              </a:buClr>
              <a:buSzPts val="1200"/>
              <a:buFont typeface="Montserrat Light"/>
              <a:buChar char="○"/>
              <a:defRPr sz="1200">
                <a:solidFill>
                  <a:schemeClr val="dk1"/>
                </a:solidFill>
                <a:latin typeface="Montserrat Light"/>
                <a:ea typeface="Montserrat Light"/>
                <a:cs typeface="Montserrat Light"/>
                <a:sym typeface="Montserrat Light"/>
              </a:defRPr>
            </a:lvl8pPr>
            <a:lvl9pPr marL="4114800" lvl="8" indent="-304800" rtl="0">
              <a:lnSpc>
                <a:spcPct val="100000"/>
              </a:lnSpc>
              <a:spcBef>
                <a:spcPts val="0"/>
              </a:spcBef>
              <a:spcAft>
                <a:spcPts val="0"/>
              </a:spcAft>
              <a:buClr>
                <a:schemeClr val="dk1"/>
              </a:buClr>
              <a:buSzPts val="1200"/>
              <a:buFont typeface="Montserrat Light"/>
              <a:buChar char="■"/>
              <a:defRPr sz="1200">
                <a:solidFill>
                  <a:schemeClr val="dk1"/>
                </a:solidFill>
                <a:latin typeface="Montserrat Light"/>
                <a:ea typeface="Montserrat Light"/>
                <a:cs typeface="Montserrat Light"/>
                <a:sym typeface="Montserrat Light"/>
              </a:defRPr>
            </a:lvl9pPr>
          </a:lstStyle>
          <a:p>
            <a:endParaRPr/>
          </a:p>
        </p:txBody>
      </p:sp>
      <p:sp>
        <p:nvSpPr>
          <p:cNvPr id="275" name="Google Shape;275;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9" r:id="rId13"/>
    <p:sldLayoutId id="2147483690" r:id="rId14"/>
    <p:sldLayoutId id="2147483691" r:id="rId15"/>
    <p:sldLayoutId id="2147483692" r:id="rId16"/>
    <p:sldLayoutId id="2147483693" r:id="rId17"/>
    <p:sldLayoutId id="2147483694" r:id="rId18"/>
    <p:sldLayoutId id="2147483696" r:id="rId19"/>
    <p:sldLayoutId id="2147483697" r:id="rId20"/>
    <p:sldLayoutId id="2147483698" r:id="rId21"/>
    <p:sldLayoutId id="214748369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6"/>
          <p:cNvSpPr txBox="1">
            <a:spLocks noGrp="1"/>
          </p:cNvSpPr>
          <p:nvPr>
            <p:ph type="ctrTitle"/>
          </p:nvPr>
        </p:nvSpPr>
        <p:spPr>
          <a:xfrm>
            <a:off x="4491725" y="1494636"/>
            <a:ext cx="4091700" cy="181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600" dirty="0">
                <a:solidFill>
                  <a:srgbClr val="FFFFFF"/>
                </a:solidFill>
              </a:rPr>
              <a:t>MÜLL</a:t>
            </a:r>
            <a:endParaRPr sz="9600">
              <a:solidFill>
                <a:srgbClr val="FFFFFF"/>
              </a:solidFill>
            </a:endParaRPr>
          </a:p>
        </p:txBody>
      </p:sp>
      <p:sp>
        <p:nvSpPr>
          <p:cNvPr id="420" name="Google Shape;420;p56"/>
          <p:cNvSpPr txBox="1">
            <a:spLocks noGrp="1"/>
          </p:cNvSpPr>
          <p:nvPr>
            <p:ph type="subTitle" idx="1"/>
          </p:nvPr>
        </p:nvSpPr>
        <p:spPr>
          <a:xfrm>
            <a:off x="4786314" y="3357568"/>
            <a:ext cx="3858900" cy="64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l-SI" b="1" dirty="0"/>
              <a:t>Von: </a:t>
            </a:r>
            <a:r>
              <a:rPr lang="sl-SI" b="1" dirty="0">
                <a:effectLst/>
              </a:rPr>
              <a:t>Eva </a:t>
            </a:r>
            <a:r>
              <a:rPr lang="sl-SI" b="1" dirty="0" err="1">
                <a:effectLst/>
              </a:rPr>
              <a:t>Granfol</a:t>
            </a:r>
            <a:r>
              <a:rPr lang="sl-SI" b="1" dirty="0">
                <a:effectLst/>
              </a:rPr>
              <a:t>,  Nevise </a:t>
            </a:r>
            <a:r>
              <a:rPr lang="sl-SI" b="1" dirty="0" err="1">
                <a:effectLst/>
              </a:rPr>
              <a:t>Caruana</a:t>
            </a:r>
            <a:r>
              <a:rPr lang="sl-SI" b="1" dirty="0">
                <a:effectLst/>
              </a:rPr>
              <a:t>,  </a:t>
            </a:r>
            <a:r>
              <a:rPr lang="sl-SI" b="1" dirty="0" err="1">
                <a:effectLst/>
              </a:rPr>
              <a:t>Isis</a:t>
            </a:r>
            <a:r>
              <a:rPr lang="sl-SI" b="1" dirty="0">
                <a:effectLst/>
              </a:rPr>
              <a:t> </a:t>
            </a:r>
            <a:r>
              <a:rPr lang="sl-SI" b="1" dirty="0" err="1">
                <a:effectLst/>
              </a:rPr>
              <a:t>Martins</a:t>
            </a:r>
            <a:r>
              <a:rPr lang="sl-SI" b="1" dirty="0">
                <a:effectLst/>
              </a:rPr>
              <a:t>,  </a:t>
            </a:r>
            <a:r>
              <a:rPr lang="sl-SI" b="1" dirty="0" err="1">
                <a:effectLst/>
              </a:rPr>
              <a:t>Sofia</a:t>
            </a:r>
            <a:r>
              <a:rPr lang="sl-SI" b="1" dirty="0">
                <a:effectLst/>
              </a:rPr>
              <a:t> </a:t>
            </a:r>
            <a:r>
              <a:rPr lang="sl-SI" b="1" dirty="0" err="1">
                <a:effectLst/>
              </a:rPr>
              <a:t>Ribás</a:t>
            </a:r>
            <a:r>
              <a:rPr lang="sl-SI" b="1" dirty="0">
                <a:effectLst/>
              </a:rPr>
              <a:t>,  </a:t>
            </a:r>
            <a:r>
              <a:rPr lang="sl-SI" b="1" dirty="0" err="1">
                <a:effectLst/>
              </a:rPr>
              <a:t>Excelle</a:t>
            </a:r>
            <a:r>
              <a:rPr lang="sl-SI" b="1" dirty="0">
                <a:effectLst/>
              </a:rPr>
              <a:t> in </a:t>
            </a:r>
            <a:r>
              <a:rPr lang="sl-SI" b="1" dirty="0" err="1">
                <a:effectLst/>
              </a:rPr>
              <a:t>Serge</a:t>
            </a:r>
            <a:r>
              <a:rPr lang="sl-SI" b="1" dirty="0">
                <a:effectLst/>
              </a:rPr>
              <a:t> </a:t>
            </a:r>
            <a:r>
              <a:rPr lang="sl-SI" b="1" dirty="0" err="1">
                <a:effectLst/>
              </a:rPr>
              <a:t>Arthure</a:t>
            </a:r>
            <a:r>
              <a:rPr lang="sl-SI" b="1" dirty="0">
                <a:effectLst/>
              </a:rPr>
              <a:t>.</a:t>
            </a:r>
            <a:endParaRPr dirty="0"/>
          </a:p>
        </p:txBody>
      </p:sp>
      <p:grpSp>
        <p:nvGrpSpPr>
          <p:cNvPr id="421" name="Google Shape;421;p56"/>
          <p:cNvGrpSpPr/>
          <p:nvPr/>
        </p:nvGrpSpPr>
        <p:grpSpPr>
          <a:xfrm>
            <a:off x="282981" y="615741"/>
            <a:ext cx="4454512" cy="4000530"/>
            <a:chOff x="528070" y="467638"/>
            <a:chExt cx="4454512" cy="4000530"/>
          </a:xfrm>
        </p:grpSpPr>
        <p:sp>
          <p:nvSpPr>
            <p:cNvPr id="422" name="Google Shape;422;p56"/>
            <p:cNvSpPr/>
            <p:nvPr/>
          </p:nvSpPr>
          <p:spPr>
            <a:xfrm rot="9285972">
              <a:off x="528070" y="467638"/>
              <a:ext cx="4454512" cy="4000530"/>
            </a:xfrm>
            <a:custGeom>
              <a:avLst/>
              <a:gdLst/>
              <a:ahLst/>
              <a:cxnLst/>
              <a:rect l="l" t="t" r="r" b="b"/>
              <a:pathLst>
                <a:path w="18883" h="16640" extrusionOk="0">
                  <a:moveTo>
                    <a:pt x="7090" y="0"/>
                  </a:moveTo>
                  <a:cubicBezTo>
                    <a:pt x="5469" y="0"/>
                    <a:pt x="3995" y="425"/>
                    <a:pt x="2981" y="1439"/>
                  </a:cubicBezTo>
                  <a:cubicBezTo>
                    <a:pt x="1" y="4463"/>
                    <a:pt x="2112" y="11380"/>
                    <a:pt x="5093" y="14404"/>
                  </a:cubicBezTo>
                  <a:cubicBezTo>
                    <a:pt x="6583" y="15894"/>
                    <a:pt x="8540" y="16639"/>
                    <a:pt x="10498" y="16639"/>
                  </a:cubicBezTo>
                  <a:cubicBezTo>
                    <a:pt x="12455" y="16639"/>
                    <a:pt x="14413" y="15894"/>
                    <a:pt x="15903" y="14404"/>
                  </a:cubicBezTo>
                  <a:cubicBezTo>
                    <a:pt x="18883" y="11380"/>
                    <a:pt x="18883" y="6574"/>
                    <a:pt x="15903" y="3594"/>
                  </a:cubicBezTo>
                  <a:cubicBezTo>
                    <a:pt x="13936" y="1599"/>
                    <a:pt x="10236" y="0"/>
                    <a:pt x="7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455A64"/>
                  </a:solidFill>
                </a:rPr>
                <a:t>         </a:t>
              </a:r>
              <a:endParaRPr>
                <a:solidFill>
                  <a:srgbClr val="455A64"/>
                </a:solidFill>
              </a:endParaRPr>
            </a:p>
          </p:txBody>
        </p:sp>
        <p:grpSp>
          <p:nvGrpSpPr>
            <p:cNvPr id="423" name="Google Shape;423;p56"/>
            <p:cNvGrpSpPr/>
            <p:nvPr/>
          </p:nvGrpSpPr>
          <p:grpSpPr>
            <a:xfrm>
              <a:off x="937898" y="901293"/>
              <a:ext cx="3519946" cy="3466301"/>
              <a:chOff x="2862925" y="2544225"/>
              <a:chExt cx="933425" cy="919175"/>
            </a:xfrm>
          </p:grpSpPr>
          <p:sp>
            <p:nvSpPr>
              <p:cNvPr id="424" name="Google Shape;424;p56"/>
              <p:cNvSpPr/>
              <p:nvPr/>
            </p:nvSpPr>
            <p:spPr>
              <a:xfrm>
                <a:off x="2862925" y="2855975"/>
                <a:ext cx="165250" cy="218450"/>
              </a:xfrm>
              <a:custGeom>
                <a:avLst/>
                <a:gdLst/>
                <a:ahLst/>
                <a:cxnLst/>
                <a:rect l="l" t="t" r="r" b="b"/>
                <a:pathLst>
                  <a:path w="6610" h="8738" extrusionOk="0">
                    <a:moveTo>
                      <a:pt x="695" y="1"/>
                    </a:moveTo>
                    <a:cubicBezTo>
                      <a:pt x="576" y="1"/>
                      <a:pt x="508" y="52"/>
                      <a:pt x="508" y="52"/>
                    </a:cubicBezTo>
                    <a:lnTo>
                      <a:pt x="519" y="52"/>
                    </a:lnTo>
                    <a:cubicBezTo>
                      <a:pt x="519" y="52"/>
                      <a:pt x="0" y="259"/>
                      <a:pt x="591" y="1359"/>
                    </a:cubicBezTo>
                    <a:cubicBezTo>
                      <a:pt x="1193" y="2449"/>
                      <a:pt x="1598" y="2989"/>
                      <a:pt x="1598" y="2989"/>
                    </a:cubicBezTo>
                    <a:cubicBezTo>
                      <a:pt x="1598" y="2989"/>
                      <a:pt x="1712" y="3248"/>
                      <a:pt x="1494" y="3289"/>
                    </a:cubicBezTo>
                    <a:cubicBezTo>
                      <a:pt x="1276" y="3342"/>
                      <a:pt x="799" y="3280"/>
                      <a:pt x="706" y="3549"/>
                    </a:cubicBezTo>
                    <a:cubicBezTo>
                      <a:pt x="612" y="3819"/>
                      <a:pt x="819" y="4078"/>
                      <a:pt x="1235" y="4296"/>
                    </a:cubicBezTo>
                    <a:cubicBezTo>
                      <a:pt x="1640" y="4514"/>
                      <a:pt x="2532" y="5023"/>
                      <a:pt x="2604" y="5074"/>
                    </a:cubicBezTo>
                    <a:cubicBezTo>
                      <a:pt x="2687" y="5116"/>
                      <a:pt x="2770" y="5230"/>
                      <a:pt x="2625" y="5293"/>
                    </a:cubicBezTo>
                    <a:cubicBezTo>
                      <a:pt x="2480" y="5344"/>
                      <a:pt x="1411" y="5489"/>
                      <a:pt x="1504" y="5987"/>
                    </a:cubicBezTo>
                    <a:cubicBezTo>
                      <a:pt x="1598" y="6496"/>
                      <a:pt x="2853" y="6911"/>
                      <a:pt x="2989" y="6963"/>
                    </a:cubicBezTo>
                    <a:cubicBezTo>
                      <a:pt x="3123" y="7015"/>
                      <a:pt x="3155" y="7067"/>
                      <a:pt x="3144" y="7140"/>
                    </a:cubicBezTo>
                    <a:cubicBezTo>
                      <a:pt x="3134" y="7212"/>
                      <a:pt x="2770" y="7223"/>
                      <a:pt x="2470" y="7285"/>
                    </a:cubicBezTo>
                    <a:cubicBezTo>
                      <a:pt x="2168" y="7337"/>
                      <a:pt x="1826" y="7451"/>
                      <a:pt x="1899" y="7731"/>
                    </a:cubicBezTo>
                    <a:cubicBezTo>
                      <a:pt x="1982" y="8021"/>
                      <a:pt x="2729" y="8613"/>
                      <a:pt x="4514" y="8738"/>
                    </a:cubicBezTo>
                    <a:lnTo>
                      <a:pt x="5344" y="8738"/>
                    </a:lnTo>
                    <a:lnTo>
                      <a:pt x="5780" y="8032"/>
                    </a:lnTo>
                    <a:cubicBezTo>
                      <a:pt x="6610" y="6444"/>
                      <a:pt x="6506" y="5500"/>
                      <a:pt x="6309" y="5282"/>
                    </a:cubicBezTo>
                    <a:cubicBezTo>
                      <a:pt x="6250" y="5220"/>
                      <a:pt x="6186" y="5194"/>
                      <a:pt x="6120" y="5194"/>
                    </a:cubicBezTo>
                    <a:cubicBezTo>
                      <a:pt x="5953" y="5194"/>
                      <a:pt x="5773" y="5358"/>
                      <a:pt x="5624" y="5521"/>
                    </a:cubicBezTo>
                    <a:cubicBezTo>
                      <a:pt x="5427" y="5738"/>
                      <a:pt x="5229" y="6031"/>
                      <a:pt x="5157" y="6031"/>
                    </a:cubicBezTo>
                    <a:cubicBezTo>
                      <a:pt x="5153" y="6031"/>
                      <a:pt x="5150" y="6031"/>
                      <a:pt x="5147" y="6029"/>
                    </a:cubicBezTo>
                    <a:cubicBezTo>
                      <a:pt x="5074" y="5998"/>
                      <a:pt x="5053" y="5936"/>
                      <a:pt x="5074" y="5791"/>
                    </a:cubicBezTo>
                    <a:cubicBezTo>
                      <a:pt x="5106" y="5655"/>
                      <a:pt x="5417" y="4369"/>
                      <a:pt x="5033" y="4027"/>
                    </a:cubicBezTo>
                    <a:cubicBezTo>
                      <a:pt x="4968" y="3966"/>
                      <a:pt x="4895" y="3941"/>
                      <a:pt x="4817" y="3941"/>
                    </a:cubicBezTo>
                    <a:cubicBezTo>
                      <a:pt x="4440" y="3941"/>
                      <a:pt x="3953" y="4530"/>
                      <a:pt x="3850" y="4608"/>
                    </a:cubicBezTo>
                    <a:cubicBezTo>
                      <a:pt x="3821" y="4627"/>
                      <a:pt x="3796" y="4635"/>
                      <a:pt x="3775" y="4635"/>
                    </a:cubicBezTo>
                    <a:cubicBezTo>
                      <a:pt x="3704" y="4635"/>
                      <a:pt x="3674" y="4545"/>
                      <a:pt x="3674" y="4472"/>
                    </a:cubicBezTo>
                    <a:cubicBezTo>
                      <a:pt x="3674" y="4379"/>
                      <a:pt x="3715" y="3363"/>
                      <a:pt x="3746" y="2895"/>
                    </a:cubicBezTo>
                    <a:cubicBezTo>
                      <a:pt x="3777" y="2429"/>
                      <a:pt x="3674" y="2117"/>
                      <a:pt x="3383" y="2055"/>
                    </a:cubicBezTo>
                    <a:cubicBezTo>
                      <a:pt x="3363" y="2050"/>
                      <a:pt x="3343" y="2047"/>
                      <a:pt x="3324" y="2047"/>
                    </a:cubicBezTo>
                    <a:cubicBezTo>
                      <a:pt x="3083" y="2047"/>
                      <a:pt x="2895" y="2440"/>
                      <a:pt x="2760" y="2584"/>
                    </a:cubicBezTo>
                    <a:cubicBezTo>
                      <a:pt x="2719" y="2628"/>
                      <a:pt x="2677" y="2644"/>
                      <a:pt x="2639" y="2644"/>
                    </a:cubicBezTo>
                    <a:cubicBezTo>
                      <a:pt x="2533" y="2644"/>
                      <a:pt x="2449" y="2522"/>
                      <a:pt x="2449" y="2522"/>
                    </a:cubicBezTo>
                    <a:cubicBezTo>
                      <a:pt x="2449" y="2522"/>
                      <a:pt x="2200" y="1889"/>
                      <a:pt x="1587" y="799"/>
                    </a:cubicBezTo>
                    <a:cubicBezTo>
                      <a:pt x="1205" y="130"/>
                      <a:pt x="885" y="1"/>
                      <a:pt x="69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6"/>
              <p:cNvSpPr/>
              <p:nvPr/>
            </p:nvSpPr>
            <p:spPr>
              <a:xfrm>
                <a:off x="2889100" y="2881650"/>
                <a:ext cx="109000" cy="197700"/>
              </a:xfrm>
              <a:custGeom>
                <a:avLst/>
                <a:gdLst/>
                <a:ahLst/>
                <a:cxnLst/>
                <a:rect l="l" t="t" r="r" b="b"/>
                <a:pathLst>
                  <a:path w="4360" h="7908" extrusionOk="0">
                    <a:moveTo>
                      <a:pt x="1" y="0"/>
                    </a:moveTo>
                    <a:cubicBezTo>
                      <a:pt x="1" y="1"/>
                      <a:pt x="12" y="11"/>
                      <a:pt x="12" y="32"/>
                    </a:cubicBezTo>
                    <a:cubicBezTo>
                      <a:pt x="22" y="42"/>
                      <a:pt x="32" y="63"/>
                      <a:pt x="53" y="94"/>
                    </a:cubicBezTo>
                    <a:cubicBezTo>
                      <a:pt x="42" y="63"/>
                      <a:pt x="22" y="42"/>
                      <a:pt x="22" y="32"/>
                    </a:cubicBezTo>
                    <a:cubicBezTo>
                      <a:pt x="12" y="11"/>
                      <a:pt x="1" y="1"/>
                      <a:pt x="1" y="0"/>
                    </a:cubicBezTo>
                    <a:close/>
                    <a:moveTo>
                      <a:pt x="53" y="94"/>
                    </a:moveTo>
                    <a:cubicBezTo>
                      <a:pt x="84" y="156"/>
                      <a:pt x="136" y="239"/>
                      <a:pt x="198" y="353"/>
                    </a:cubicBezTo>
                    <a:cubicBezTo>
                      <a:pt x="323" y="581"/>
                      <a:pt x="499" y="904"/>
                      <a:pt x="727" y="1308"/>
                    </a:cubicBezTo>
                    <a:cubicBezTo>
                      <a:pt x="1174" y="2107"/>
                      <a:pt x="1776" y="3217"/>
                      <a:pt x="2450" y="4442"/>
                    </a:cubicBezTo>
                    <a:cubicBezTo>
                      <a:pt x="3125" y="5677"/>
                      <a:pt x="3893" y="7109"/>
                      <a:pt x="4349" y="7908"/>
                    </a:cubicBezTo>
                    <a:lnTo>
                      <a:pt x="4359" y="7898"/>
                    </a:lnTo>
                    <a:cubicBezTo>
                      <a:pt x="3913" y="7098"/>
                      <a:pt x="3145" y="5666"/>
                      <a:pt x="2471" y="4432"/>
                    </a:cubicBezTo>
                    <a:cubicBezTo>
                      <a:pt x="1796" y="3207"/>
                      <a:pt x="1184" y="2096"/>
                      <a:pt x="738" y="1298"/>
                    </a:cubicBezTo>
                    <a:cubicBezTo>
                      <a:pt x="510" y="893"/>
                      <a:pt x="333" y="571"/>
                      <a:pt x="208" y="353"/>
                    </a:cubicBezTo>
                    <a:cubicBezTo>
                      <a:pt x="136" y="239"/>
                      <a:pt x="95" y="156"/>
                      <a:pt x="53" y="94"/>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6"/>
              <p:cNvSpPr/>
              <p:nvPr/>
            </p:nvSpPr>
            <p:spPr>
              <a:xfrm>
                <a:off x="2897150" y="2947550"/>
                <a:ext cx="35825" cy="13250"/>
              </a:xfrm>
              <a:custGeom>
                <a:avLst/>
                <a:gdLst/>
                <a:ahLst/>
                <a:cxnLst/>
                <a:rect l="l" t="t" r="r" b="b"/>
                <a:pathLst>
                  <a:path w="1433" h="530" extrusionOk="0">
                    <a:moveTo>
                      <a:pt x="1" y="0"/>
                    </a:moveTo>
                    <a:lnTo>
                      <a:pt x="1" y="0"/>
                    </a:lnTo>
                    <a:cubicBezTo>
                      <a:pt x="1" y="0"/>
                      <a:pt x="22" y="11"/>
                      <a:pt x="63" y="21"/>
                    </a:cubicBezTo>
                    <a:cubicBezTo>
                      <a:pt x="105" y="42"/>
                      <a:pt x="156" y="62"/>
                      <a:pt x="208" y="83"/>
                    </a:cubicBezTo>
                    <a:cubicBezTo>
                      <a:pt x="343" y="135"/>
                      <a:pt x="520" y="198"/>
                      <a:pt x="716" y="270"/>
                    </a:cubicBezTo>
                    <a:cubicBezTo>
                      <a:pt x="914" y="353"/>
                      <a:pt x="1090" y="415"/>
                      <a:pt x="1215" y="457"/>
                    </a:cubicBezTo>
                    <a:cubicBezTo>
                      <a:pt x="1288" y="488"/>
                      <a:pt x="1339" y="498"/>
                      <a:pt x="1371" y="509"/>
                    </a:cubicBezTo>
                    <a:cubicBezTo>
                      <a:pt x="1412" y="519"/>
                      <a:pt x="1433" y="530"/>
                      <a:pt x="1433" y="530"/>
                    </a:cubicBezTo>
                    <a:cubicBezTo>
                      <a:pt x="1433" y="530"/>
                      <a:pt x="1412" y="519"/>
                      <a:pt x="1381" y="498"/>
                    </a:cubicBezTo>
                    <a:cubicBezTo>
                      <a:pt x="1339" y="488"/>
                      <a:pt x="1288" y="467"/>
                      <a:pt x="1225" y="447"/>
                    </a:cubicBezTo>
                    <a:cubicBezTo>
                      <a:pt x="1090" y="394"/>
                      <a:pt x="914" y="322"/>
                      <a:pt x="727" y="249"/>
                    </a:cubicBezTo>
                    <a:cubicBezTo>
                      <a:pt x="530" y="177"/>
                      <a:pt x="354" y="104"/>
                      <a:pt x="218" y="62"/>
                    </a:cubicBezTo>
                    <a:cubicBezTo>
                      <a:pt x="156" y="42"/>
                      <a:pt x="105" y="21"/>
                      <a:pt x="63" y="11"/>
                    </a:cubicBezTo>
                    <a:cubicBezTo>
                      <a:pt x="22" y="0"/>
                      <a:pt x="1" y="0"/>
                      <a:pt x="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6"/>
              <p:cNvSpPr/>
              <p:nvPr/>
            </p:nvSpPr>
            <p:spPr>
              <a:xfrm>
                <a:off x="2934250" y="2917725"/>
                <a:ext cx="14300" cy="41775"/>
              </a:xfrm>
              <a:custGeom>
                <a:avLst/>
                <a:gdLst/>
                <a:ahLst/>
                <a:cxnLst/>
                <a:rect l="l" t="t" r="r" b="b"/>
                <a:pathLst>
                  <a:path w="572" h="1671" extrusionOk="0">
                    <a:moveTo>
                      <a:pt x="561" y="0"/>
                    </a:moveTo>
                    <a:cubicBezTo>
                      <a:pt x="551" y="0"/>
                      <a:pt x="426" y="363"/>
                      <a:pt x="270" y="830"/>
                    </a:cubicBezTo>
                    <a:cubicBezTo>
                      <a:pt x="115" y="1287"/>
                      <a:pt x="0" y="1660"/>
                      <a:pt x="0" y="1670"/>
                    </a:cubicBezTo>
                    <a:cubicBezTo>
                      <a:pt x="11" y="1670"/>
                      <a:pt x="146" y="1297"/>
                      <a:pt x="291" y="840"/>
                    </a:cubicBezTo>
                    <a:cubicBezTo>
                      <a:pt x="447" y="374"/>
                      <a:pt x="572" y="0"/>
                      <a:pt x="56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6"/>
              <p:cNvSpPr/>
              <p:nvPr/>
            </p:nvSpPr>
            <p:spPr>
              <a:xfrm>
                <a:off x="2957875" y="2974800"/>
                <a:ext cx="21025" cy="32950"/>
              </a:xfrm>
              <a:custGeom>
                <a:avLst/>
                <a:gdLst/>
                <a:ahLst/>
                <a:cxnLst/>
                <a:rect l="l" t="t" r="r" b="b"/>
                <a:pathLst>
                  <a:path w="841" h="1318" extrusionOk="0">
                    <a:moveTo>
                      <a:pt x="840" y="0"/>
                    </a:moveTo>
                    <a:cubicBezTo>
                      <a:pt x="830" y="0"/>
                      <a:pt x="819" y="21"/>
                      <a:pt x="799" y="52"/>
                    </a:cubicBezTo>
                    <a:cubicBezTo>
                      <a:pt x="778" y="93"/>
                      <a:pt x="757" y="145"/>
                      <a:pt x="716" y="197"/>
                    </a:cubicBezTo>
                    <a:cubicBezTo>
                      <a:pt x="653" y="321"/>
                      <a:pt x="550" y="487"/>
                      <a:pt x="436" y="664"/>
                    </a:cubicBezTo>
                    <a:cubicBezTo>
                      <a:pt x="321" y="851"/>
                      <a:pt x="208" y="1006"/>
                      <a:pt x="135" y="1131"/>
                    </a:cubicBezTo>
                    <a:cubicBezTo>
                      <a:pt x="93" y="1183"/>
                      <a:pt x="62" y="1225"/>
                      <a:pt x="42" y="1266"/>
                    </a:cubicBezTo>
                    <a:cubicBezTo>
                      <a:pt x="72" y="1234"/>
                      <a:pt x="104" y="1193"/>
                      <a:pt x="145" y="1142"/>
                    </a:cubicBezTo>
                    <a:cubicBezTo>
                      <a:pt x="228" y="1027"/>
                      <a:pt x="342" y="861"/>
                      <a:pt x="457" y="685"/>
                    </a:cubicBezTo>
                    <a:cubicBezTo>
                      <a:pt x="570" y="498"/>
                      <a:pt x="674" y="332"/>
                      <a:pt x="736" y="208"/>
                    </a:cubicBezTo>
                    <a:cubicBezTo>
                      <a:pt x="768" y="145"/>
                      <a:pt x="799" y="93"/>
                      <a:pt x="809" y="62"/>
                    </a:cubicBezTo>
                    <a:lnTo>
                      <a:pt x="840" y="0"/>
                    </a:lnTo>
                    <a:close/>
                    <a:moveTo>
                      <a:pt x="42" y="1266"/>
                    </a:moveTo>
                    <a:cubicBezTo>
                      <a:pt x="21" y="1297"/>
                      <a:pt x="0" y="1318"/>
                      <a:pt x="10" y="1318"/>
                    </a:cubicBezTo>
                    <a:cubicBezTo>
                      <a:pt x="10" y="1318"/>
                      <a:pt x="21" y="1297"/>
                      <a:pt x="42" y="1266"/>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6"/>
              <p:cNvSpPr/>
              <p:nvPr/>
            </p:nvSpPr>
            <p:spPr>
              <a:xfrm>
                <a:off x="2922075" y="3004375"/>
                <a:ext cx="35825" cy="2850"/>
              </a:xfrm>
              <a:custGeom>
                <a:avLst/>
                <a:gdLst/>
                <a:ahLst/>
                <a:cxnLst/>
                <a:rect l="l" t="t" r="r" b="b"/>
                <a:pathLst>
                  <a:path w="1433" h="114" extrusionOk="0">
                    <a:moveTo>
                      <a:pt x="0" y="0"/>
                    </a:moveTo>
                    <a:cubicBezTo>
                      <a:pt x="0" y="0"/>
                      <a:pt x="21" y="0"/>
                      <a:pt x="52" y="10"/>
                    </a:cubicBezTo>
                    <a:cubicBezTo>
                      <a:pt x="104" y="10"/>
                      <a:pt x="145" y="21"/>
                      <a:pt x="208" y="21"/>
                    </a:cubicBezTo>
                    <a:cubicBezTo>
                      <a:pt x="342" y="42"/>
                      <a:pt x="519" y="51"/>
                      <a:pt x="716" y="72"/>
                    </a:cubicBezTo>
                    <a:cubicBezTo>
                      <a:pt x="913" y="83"/>
                      <a:pt x="1089" y="93"/>
                      <a:pt x="1225" y="104"/>
                    </a:cubicBezTo>
                    <a:cubicBezTo>
                      <a:pt x="1287" y="114"/>
                      <a:pt x="1338" y="114"/>
                      <a:pt x="1380" y="114"/>
                    </a:cubicBezTo>
                    <a:lnTo>
                      <a:pt x="1432" y="114"/>
                    </a:lnTo>
                    <a:cubicBezTo>
                      <a:pt x="1432" y="114"/>
                      <a:pt x="1411" y="104"/>
                      <a:pt x="1380" y="104"/>
                    </a:cubicBezTo>
                    <a:cubicBezTo>
                      <a:pt x="1338" y="104"/>
                      <a:pt x="1287" y="93"/>
                      <a:pt x="1225" y="83"/>
                    </a:cubicBezTo>
                    <a:cubicBezTo>
                      <a:pt x="1100" y="72"/>
                      <a:pt x="913" y="62"/>
                      <a:pt x="716" y="42"/>
                    </a:cubicBezTo>
                    <a:cubicBezTo>
                      <a:pt x="519" y="31"/>
                      <a:pt x="342" y="10"/>
                      <a:pt x="208" y="10"/>
                    </a:cubicBezTo>
                    <a:cubicBezTo>
                      <a:pt x="155" y="0"/>
                      <a:pt x="104" y="0"/>
                      <a:pt x="6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6"/>
              <p:cNvSpPr/>
              <p:nvPr/>
            </p:nvSpPr>
            <p:spPr>
              <a:xfrm>
                <a:off x="2937625" y="3049575"/>
                <a:ext cx="45925" cy="3325"/>
              </a:xfrm>
              <a:custGeom>
                <a:avLst/>
                <a:gdLst/>
                <a:ahLst/>
                <a:cxnLst/>
                <a:rect l="l" t="t" r="r" b="b"/>
                <a:pathLst>
                  <a:path w="1837" h="133" extrusionOk="0">
                    <a:moveTo>
                      <a:pt x="18" y="0"/>
                    </a:moveTo>
                    <a:cubicBezTo>
                      <a:pt x="6" y="0"/>
                      <a:pt x="1" y="3"/>
                      <a:pt x="1" y="8"/>
                    </a:cubicBezTo>
                    <a:cubicBezTo>
                      <a:pt x="1" y="8"/>
                      <a:pt x="21" y="8"/>
                      <a:pt x="73" y="18"/>
                    </a:cubicBezTo>
                    <a:cubicBezTo>
                      <a:pt x="125" y="18"/>
                      <a:pt x="187" y="28"/>
                      <a:pt x="270" y="28"/>
                    </a:cubicBezTo>
                    <a:cubicBezTo>
                      <a:pt x="437" y="49"/>
                      <a:pt x="665" y="60"/>
                      <a:pt x="914" y="81"/>
                    </a:cubicBezTo>
                    <a:cubicBezTo>
                      <a:pt x="1173" y="101"/>
                      <a:pt x="1401" y="111"/>
                      <a:pt x="1567" y="122"/>
                    </a:cubicBezTo>
                    <a:cubicBezTo>
                      <a:pt x="1640" y="132"/>
                      <a:pt x="1712" y="132"/>
                      <a:pt x="1765" y="132"/>
                    </a:cubicBezTo>
                    <a:lnTo>
                      <a:pt x="1837" y="132"/>
                    </a:lnTo>
                    <a:cubicBezTo>
                      <a:pt x="1837" y="132"/>
                      <a:pt x="1806" y="132"/>
                      <a:pt x="1765" y="122"/>
                    </a:cubicBezTo>
                    <a:cubicBezTo>
                      <a:pt x="1712" y="122"/>
                      <a:pt x="1650" y="111"/>
                      <a:pt x="1567" y="101"/>
                    </a:cubicBezTo>
                    <a:cubicBezTo>
                      <a:pt x="1401" y="91"/>
                      <a:pt x="1173" y="70"/>
                      <a:pt x="914" y="60"/>
                    </a:cubicBezTo>
                    <a:cubicBezTo>
                      <a:pt x="665" y="39"/>
                      <a:pt x="437" y="18"/>
                      <a:pt x="270" y="18"/>
                    </a:cubicBezTo>
                    <a:cubicBezTo>
                      <a:pt x="187" y="8"/>
                      <a:pt x="125" y="8"/>
                      <a:pt x="73" y="8"/>
                    </a:cubicBezTo>
                    <a:cubicBezTo>
                      <a:pt x="47" y="3"/>
                      <a:pt x="29" y="0"/>
                      <a:pt x="1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6"/>
              <p:cNvSpPr/>
              <p:nvPr/>
            </p:nvSpPr>
            <p:spPr>
              <a:xfrm>
                <a:off x="2982250" y="3010075"/>
                <a:ext cx="25450" cy="42575"/>
              </a:xfrm>
              <a:custGeom>
                <a:avLst/>
                <a:gdLst/>
                <a:ahLst/>
                <a:cxnLst/>
                <a:rect l="l" t="t" r="r" b="b"/>
                <a:pathLst>
                  <a:path w="1018" h="1703" extrusionOk="0">
                    <a:moveTo>
                      <a:pt x="1017" y="0"/>
                    </a:moveTo>
                    <a:cubicBezTo>
                      <a:pt x="1017" y="0"/>
                      <a:pt x="997" y="31"/>
                      <a:pt x="976" y="73"/>
                    </a:cubicBezTo>
                    <a:cubicBezTo>
                      <a:pt x="944" y="114"/>
                      <a:pt x="914" y="176"/>
                      <a:pt x="872" y="259"/>
                    </a:cubicBezTo>
                    <a:cubicBezTo>
                      <a:pt x="789" y="415"/>
                      <a:pt x="665" y="623"/>
                      <a:pt x="529" y="861"/>
                    </a:cubicBezTo>
                    <a:cubicBezTo>
                      <a:pt x="384" y="1089"/>
                      <a:pt x="260" y="1297"/>
                      <a:pt x="156" y="1453"/>
                    </a:cubicBezTo>
                    <a:cubicBezTo>
                      <a:pt x="114" y="1525"/>
                      <a:pt x="73" y="1588"/>
                      <a:pt x="42" y="1629"/>
                    </a:cubicBezTo>
                    <a:cubicBezTo>
                      <a:pt x="21" y="1671"/>
                      <a:pt x="1" y="1702"/>
                      <a:pt x="10" y="1702"/>
                    </a:cubicBezTo>
                    <a:cubicBezTo>
                      <a:pt x="10" y="1702"/>
                      <a:pt x="21" y="1681"/>
                      <a:pt x="52" y="1640"/>
                    </a:cubicBezTo>
                    <a:cubicBezTo>
                      <a:pt x="84" y="1598"/>
                      <a:pt x="125" y="1536"/>
                      <a:pt x="177" y="1463"/>
                    </a:cubicBezTo>
                    <a:cubicBezTo>
                      <a:pt x="270" y="1318"/>
                      <a:pt x="405" y="1110"/>
                      <a:pt x="550" y="872"/>
                    </a:cubicBezTo>
                    <a:cubicBezTo>
                      <a:pt x="685" y="644"/>
                      <a:pt x="810" y="425"/>
                      <a:pt x="893" y="259"/>
                    </a:cubicBezTo>
                    <a:cubicBezTo>
                      <a:pt x="934" y="187"/>
                      <a:pt x="965" y="125"/>
                      <a:pt x="986" y="73"/>
                    </a:cubicBezTo>
                    <a:cubicBezTo>
                      <a:pt x="1007" y="31"/>
                      <a:pt x="1017" y="0"/>
                      <a:pt x="101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6"/>
              <p:cNvSpPr/>
              <p:nvPr/>
            </p:nvSpPr>
            <p:spPr>
              <a:xfrm>
                <a:off x="3398625" y="2589500"/>
                <a:ext cx="209375" cy="239300"/>
              </a:xfrm>
              <a:custGeom>
                <a:avLst/>
                <a:gdLst/>
                <a:ahLst/>
                <a:cxnLst/>
                <a:rect l="l" t="t" r="r" b="b"/>
                <a:pathLst>
                  <a:path w="8375" h="9572" extrusionOk="0">
                    <a:moveTo>
                      <a:pt x="7414" y="0"/>
                    </a:moveTo>
                    <a:cubicBezTo>
                      <a:pt x="7040" y="0"/>
                      <a:pt x="6680" y="192"/>
                      <a:pt x="6413" y="448"/>
                    </a:cubicBezTo>
                    <a:cubicBezTo>
                      <a:pt x="6122" y="728"/>
                      <a:pt x="5905" y="1071"/>
                      <a:pt x="5687" y="1403"/>
                    </a:cubicBezTo>
                    <a:cubicBezTo>
                      <a:pt x="5469" y="1745"/>
                      <a:pt x="5241" y="2077"/>
                      <a:pt x="4930" y="2326"/>
                    </a:cubicBezTo>
                    <a:cubicBezTo>
                      <a:pt x="4857" y="2383"/>
                      <a:pt x="4772" y="2433"/>
                      <a:pt x="4689" y="2433"/>
                    </a:cubicBezTo>
                    <a:cubicBezTo>
                      <a:pt x="4665" y="2433"/>
                      <a:pt x="4641" y="2429"/>
                      <a:pt x="4618" y="2420"/>
                    </a:cubicBezTo>
                    <a:cubicBezTo>
                      <a:pt x="4504" y="2379"/>
                      <a:pt x="4473" y="2243"/>
                      <a:pt x="4473" y="2130"/>
                    </a:cubicBezTo>
                    <a:cubicBezTo>
                      <a:pt x="4483" y="2015"/>
                      <a:pt x="4514" y="1901"/>
                      <a:pt x="4504" y="1787"/>
                    </a:cubicBezTo>
                    <a:cubicBezTo>
                      <a:pt x="4476" y="1534"/>
                      <a:pt x="4228" y="1366"/>
                      <a:pt x="3981" y="1366"/>
                    </a:cubicBezTo>
                    <a:cubicBezTo>
                      <a:pt x="3955" y="1366"/>
                      <a:pt x="3928" y="1368"/>
                      <a:pt x="3902" y="1372"/>
                    </a:cubicBezTo>
                    <a:cubicBezTo>
                      <a:pt x="3632" y="1413"/>
                      <a:pt x="3415" y="1641"/>
                      <a:pt x="3311" y="1890"/>
                    </a:cubicBezTo>
                    <a:cubicBezTo>
                      <a:pt x="3196" y="2139"/>
                      <a:pt x="3165" y="2420"/>
                      <a:pt x="3134" y="2690"/>
                    </a:cubicBezTo>
                    <a:cubicBezTo>
                      <a:pt x="3082" y="3209"/>
                      <a:pt x="3030" y="3717"/>
                      <a:pt x="2979" y="4226"/>
                    </a:cubicBezTo>
                    <a:cubicBezTo>
                      <a:pt x="2947" y="4505"/>
                      <a:pt x="2885" y="4828"/>
                      <a:pt x="2636" y="4931"/>
                    </a:cubicBezTo>
                    <a:cubicBezTo>
                      <a:pt x="2583" y="4955"/>
                      <a:pt x="2529" y="4965"/>
                      <a:pt x="2474" y="4965"/>
                    </a:cubicBezTo>
                    <a:cubicBezTo>
                      <a:pt x="2335" y="4965"/>
                      <a:pt x="2195" y="4899"/>
                      <a:pt x="2075" y="4817"/>
                    </a:cubicBezTo>
                    <a:cubicBezTo>
                      <a:pt x="1826" y="4651"/>
                      <a:pt x="1619" y="4412"/>
                      <a:pt x="1494" y="4132"/>
                    </a:cubicBezTo>
                    <a:cubicBezTo>
                      <a:pt x="1401" y="3924"/>
                      <a:pt x="1339" y="3675"/>
                      <a:pt x="1142" y="3562"/>
                    </a:cubicBezTo>
                    <a:cubicBezTo>
                      <a:pt x="1076" y="3520"/>
                      <a:pt x="1003" y="3501"/>
                      <a:pt x="928" y="3501"/>
                    </a:cubicBezTo>
                    <a:cubicBezTo>
                      <a:pt x="742" y="3501"/>
                      <a:pt x="544" y="3616"/>
                      <a:pt x="426" y="3779"/>
                    </a:cubicBezTo>
                    <a:cubicBezTo>
                      <a:pt x="270" y="4007"/>
                      <a:pt x="270" y="4298"/>
                      <a:pt x="228" y="4568"/>
                    </a:cubicBezTo>
                    <a:cubicBezTo>
                      <a:pt x="0" y="6218"/>
                      <a:pt x="125" y="8086"/>
                      <a:pt x="1432" y="9227"/>
                    </a:cubicBezTo>
                    <a:cubicBezTo>
                      <a:pt x="1918" y="9471"/>
                      <a:pt x="2401" y="9571"/>
                      <a:pt x="2901" y="9571"/>
                    </a:cubicBezTo>
                    <a:cubicBezTo>
                      <a:pt x="3255" y="9571"/>
                      <a:pt x="3617" y="9521"/>
                      <a:pt x="3996" y="9435"/>
                    </a:cubicBezTo>
                    <a:cubicBezTo>
                      <a:pt x="4898" y="9227"/>
                      <a:pt x="5728" y="8739"/>
                      <a:pt x="6413" y="8096"/>
                    </a:cubicBezTo>
                    <a:cubicBezTo>
                      <a:pt x="6611" y="7909"/>
                      <a:pt x="6797" y="7712"/>
                      <a:pt x="6901" y="7463"/>
                    </a:cubicBezTo>
                    <a:cubicBezTo>
                      <a:pt x="7005" y="7214"/>
                      <a:pt x="7026" y="6924"/>
                      <a:pt x="6890" y="6685"/>
                    </a:cubicBezTo>
                    <a:cubicBezTo>
                      <a:pt x="6739" y="6428"/>
                      <a:pt x="6446" y="6320"/>
                      <a:pt x="6145" y="6320"/>
                    </a:cubicBezTo>
                    <a:cubicBezTo>
                      <a:pt x="6032" y="6320"/>
                      <a:pt x="5919" y="6335"/>
                      <a:pt x="5811" y="6363"/>
                    </a:cubicBezTo>
                    <a:cubicBezTo>
                      <a:pt x="5604" y="6415"/>
                      <a:pt x="5396" y="6509"/>
                      <a:pt x="5179" y="6529"/>
                    </a:cubicBezTo>
                    <a:cubicBezTo>
                      <a:pt x="5168" y="6530"/>
                      <a:pt x="5156" y="6530"/>
                      <a:pt x="5145" y="6530"/>
                    </a:cubicBezTo>
                    <a:cubicBezTo>
                      <a:pt x="4945" y="6530"/>
                      <a:pt x="4718" y="6445"/>
                      <a:pt x="4649" y="6249"/>
                    </a:cubicBezTo>
                    <a:cubicBezTo>
                      <a:pt x="4566" y="6041"/>
                      <a:pt x="4690" y="5813"/>
                      <a:pt x="4867" y="5688"/>
                    </a:cubicBezTo>
                    <a:cubicBezTo>
                      <a:pt x="5043" y="5564"/>
                      <a:pt x="5262" y="5522"/>
                      <a:pt x="5479" y="5471"/>
                    </a:cubicBezTo>
                    <a:cubicBezTo>
                      <a:pt x="6060" y="5326"/>
                      <a:pt x="6621" y="5077"/>
                      <a:pt x="7119" y="4734"/>
                    </a:cubicBezTo>
                    <a:cubicBezTo>
                      <a:pt x="7379" y="4568"/>
                      <a:pt x="7638" y="4298"/>
                      <a:pt x="7555" y="4007"/>
                    </a:cubicBezTo>
                    <a:cubicBezTo>
                      <a:pt x="7503" y="3800"/>
                      <a:pt x="7275" y="3686"/>
                      <a:pt x="7067" y="3634"/>
                    </a:cubicBezTo>
                    <a:cubicBezTo>
                      <a:pt x="6860" y="3582"/>
                      <a:pt x="6631" y="3582"/>
                      <a:pt x="6434" y="3489"/>
                    </a:cubicBezTo>
                    <a:cubicBezTo>
                      <a:pt x="6258" y="3416"/>
                      <a:pt x="6113" y="3209"/>
                      <a:pt x="6185" y="3032"/>
                    </a:cubicBezTo>
                    <a:cubicBezTo>
                      <a:pt x="6226" y="2939"/>
                      <a:pt x="6330" y="2887"/>
                      <a:pt x="6424" y="2835"/>
                    </a:cubicBezTo>
                    <a:cubicBezTo>
                      <a:pt x="6943" y="2545"/>
                      <a:pt x="7420" y="2181"/>
                      <a:pt x="7824" y="1756"/>
                    </a:cubicBezTo>
                    <a:cubicBezTo>
                      <a:pt x="8105" y="1465"/>
                      <a:pt x="8375" y="1102"/>
                      <a:pt x="8322" y="698"/>
                    </a:cubicBezTo>
                    <a:cubicBezTo>
                      <a:pt x="8260" y="303"/>
                      <a:pt x="7866" y="23"/>
                      <a:pt x="7471" y="2"/>
                    </a:cubicBezTo>
                    <a:cubicBezTo>
                      <a:pt x="7452" y="1"/>
                      <a:pt x="7433" y="0"/>
                      <a:pt x="7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6"/>
              <p:cNvSpPr/>
              <p:nvPr/>
            </p:nvSpPr>
            <p:spPr>
              <a:xfrm>
                <a:off x="3447900" y="2597075"/>
                <a:ext cx="148950" cy="198975"/>
              </a:xfrm>
              <a:custGeom>
                <a:avLst/>
                <a:gdLst/>
                <a:ahLst/>
                <a:cxnLst/>
                <a:rect l="l" t="t" r="r" b="b"/>
                <a:pathLst>
                  <a:path w="5958" h="7959" extrusionOk="0">
                    <a:moveTo>
                      <a:pt x="5957" y="0"/>
                    </a:moveTo>
                    <a:lnTo>
                      <a:pt x="5957" y="0"/>
                    </a:lnTo>
                    <a:cubicBezTo>
                      <a:pt x="5936" y="10"/>
                      <a:pt x="5906" y="31"/>
                      <a:pt x="5864" y="62"/>
                    </a:cubicBezTo>
                    <a:cubicBezTo>
                      <a:pt x="5791" y="114"/>
                      <a:pt x="5667" y="187"/>
                      <a:pt x="5521" y="301"/>
                    </a:cubicBezTo>
                    <a:cubicBezTo>
                      <a:pt x="5221" y="508"/>
                      <a:pt x="4806" y="840"/>
                      <a:pt x="4338" y="1308"/>
                    </a:cubicBezTo>
                    <a:cubicBezTo>
                      <a:pt x="4100" y="1536"/>
                      <a:pt x="3861" y="1806"/>
                      <a:pt x="3602" y="2086"/>
                    </a:cubicBezTo>
                    <a:cubicBezTo>
                      <a:pt x="3342" y="2376"/>
                      <a:pt x="3072" y="2687"/>
                      <a:pt x="2802" y="3030"/>
                    </a:cubicBezTo>
                    <a:cubicBezTo>
                      <a:pt x="2523" y="3362"/>
                      <a:pt x="2253" y="3725"/>
                      <a:pt x="1993" y="4130"/>
                    </a:cubicBezTo>
                    <a:cubicBezTo>
                      <a:pt x="1859" y="4327"/>
                      <a:pt x="1744" y="4535"/>
                      <a:pt x="1620" y="4753"/>
                    </a:cubicBezTo>
                    <a:cubicBezTo>
                      <a:pt x="1506" y="4960"/>
                      <a:pt x="1381" y="5178"/>
                      <a:pt x="1257" y="5396"/>
                    </a:cubicBezTo>
                    <a:cubicBezTo>
                      <a:pt x="769" y="6278"/>
                      <a:pt x="333" y="7129"/>
                      <a:pt x="1" y="7938"/>
                    </a:cubicBezTo>
                    <a:lnTo>
                      <a:pt x="42" y="7959"/>
                    </a:lnTo>
                    <a:cubicBezTo>
                      <a:pt x="374" y="7150"/>
                      <a:pt x="810" y="6299"/>
                      <a:pt x="1298" y="5427"/>
                    </a:cubicBezTo>
                    <a:lnTo>
                      <a:pt x="1672" y="4774"/>
                    </a:lnTo>
                    <a:cubicBezTo>
                      <a:pt x="1786" y="4566"/>
                      <a:pt x="1900" y="4348"/>
                      <a:pt x="2035" y="4151"/>
                    </a:cubicBezTo>
                    <a:cubicBezTo>
                      <a:pt x="2284" y="3757"/>
                      <a:pt x="2564" y="3393"/>
                      <a:pt x="2834" y="3061"/>
                    </a:cubicBezTo>
                    <a:cubicBezTo>
                      <a:pt x="3104" y="2719"/>
                      <a:pt x="3374" y="2408"/>
                      <a:pt x="3633" y="2117"/>
                    </a:cubicBezTo>
                    <a:cubicBezTo>
                      <a:pt x="3892" y="1827"/>
                      <a:pt x="4131" y="1567"/>
                      <a:pt x="4359" y="1328"/>
                    </a:cubicBezTo>
                    <a:cubicBezTo>
                      <a:pt x="4826" y="861"/>
                      <a:pt x="5241" y="529"/>
                      <a:pt x="5532" y="311"/>
                    </a:cubicBezTo>
                    <a:cubicBezTo>
                      <a:pt x="5677" y="208"/>
                      <a:pt x="5791" y="125"/>
                      <a:pt x="5874" y="62"/>
                    </a:cubicBezTo>
                    <a:cubicBezTo>
                      <a:pt x="5916" y="42"/>
                      <a:pt x="5936" y="21"/>
                      <a:pt x="595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6"/>
              <p:cNvSpPr/>
              <p:nvPr/>
            </p:nvSpPr>
            <p:spPr>
              <a:xfrm>
                <a:off x="3496150" y="2623775"/>
                <a:ext cx="2375" cy="76575"/>
              </a:xfrm>
              <a:custGeom>
                <a:avLst/>
                <a:gdLst/>
                <a:ahLst/>
                <a:cxnLst/>
                <a:rect l="l" t="t" r="r" b="b"/>
                <a:pathLst>
                  <a:path w="95" h="3063" extrusionOk="0">
                    <a:moveTo>
                      <a:pt x="1" y="1"/>
                    </a:moveTo>
                    <a:lnTo>
                      <a:pt x="1" y="125"/>
                    </a:lnTo>
                    <a:cubicBezTo>
                      <a:pt x="12" y="198"/>
                      <a:pt x="12" y="312"/>
                      <a:pt x="22" y="447"/>
                    </a:cubicBezTo>
                    <a:cubicBezTo>
                      <a:pt x="32" y="727"/>
                      <a:pt x="42" y="1111"/>
                      <a:pt x="42" y="1526"/>
                    </a:cubicBezTo>
                    <a:cubicBezTo>
                      <a:pt x="32" y="1951"/>
                      <a:pt x="32" y="2336"/>
                      <a:pt x="42" y="2616"/>
                    </a:cubicBezTo>
                    <a:cubicBezTo>
                      <a:pt x="53" y="2751"/>
                      <a:pt x="53" y="2865"/>
                      <a:pt x="63" y="2938"/>
                    </a:cubicBezTo>
                    <a:cubicBezTo>
                      <a:pt x="63" y="3021"/>
                      <a:pt x="74" y="3062"/>
                      <a:pt x="74" y="3062"/>
                    </a:cubicBezTo>
                    <a:cubicBezTo>
                      <a:pt x="84" y="3062"/>
                      <a:pt x="84" y="3021"/>
                      <a:pt x="84" y="2938"/>
                    </a:cubicBezTo>
                    <a:lnTo>
                      <a:pt x="84" y="2606"/>
                    </a:lnTo>
                    <a:lnTo>
                      <a:pt x="84" y="1526"/>
                    </a:lnTo>
                    <a:cubicBezTo>
                      <a:pt x="95" y="1101"/>
                      <a:pt x="84" y="727"/>
                      <a:pt x="53" y="447"/>
                    </a:cubicBezTo>
                    <a:cubicBezTo>
                      <a:pt x="42" y="312"/>
                      <a:pt x="32" y="198"/>
                      <a:pt x="22" y="115"/>
                    </a:cubicBezTo>
                    <a:cubicBezTo>
                      <a:pt x="12" y="42"/>
                      <a:pt x="1" y="1"/>
                      <a:pt x="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6"/>
              <p:cNvSpPr/>
              <p:nvPr/>
            </p:nvSpPr>
            <p:spPr>
              <a:xfrm>
                <a:off x="3497975" y="2692175"/>
                <a:ext cx="90050" cy="8175"/>
              </a:xfrm>
              <a:custGeom>
                <a:avLst/>
                <a:gdLst/>
                <a:ahLst/>
                <a:cxnLst/>
                <a:rect l="l" t="t" r="r" b="b"/>
                <a:pathLst>
                  <a:path w="3602" h="327" extrusionOk="0">
                    <a:moveTo>
                      <a:pt x="2821" y="1"/>
                    </a:moveTo>
                    <a:cubicBezTo>
                      <a:pt x="2528" y="1"/>
                      <a:pt x="2175" y="14"/>
                      <a:pt x="1786" y="46"/>
                    </a:cubicBezTo>
                    <a:cubicBezTo>
                      <a:pt x="1288" y="87"/>
                      <a:pt x="841" y="149"/>
                      <a:pt x="520" y="212"/>
                    </a:cubicBezTo>
                    <a:cubicBezTo>
                      <a:pt x="364" y="232"/>
                      <a:pt x="229" y="264"/>
                      <a:pt x="135" y="285"/>
                    </a:cubicBezTo>
                    <a:cubicBezTo>
                      <a:pt x="52" y="305"/>
                      <a:pt x="1" y="315"/>
                      <a:pt x="1" y="326"/>
                    </a:cubicBezTo>
                    <a:cubicBezTo>
                      <a:pt x="1" y="326"/>
                      <a:pt x="52" y="315"/>
                      <a:pt x="146" y="305"/>
                    </a:cubicBezTo>
                    <a:cubicBezTo>
                      <a:pt x="239" y="285"/>
                      <a:pt x="364" y="264"/>
                      <a:pt x="530" y="243"/>
                    </a:cubicBezTo>
                    <a:cubicBezTo>
                      <a:pt x="852" y="191"/>
                      <a:pt x="1298" y="139"/>
                      <a:pt x="1796" y="98"/>
                    </a:cubicBezTo>
                    <a:cubicBezTo>
                      <a:pt x="2294" y="56"/>
                      <a:pt x="2740" y="46"/>
                      <a:pt x="3072" y="46"/>
                    </a:cubicBezTo>
                    <a:lnTo>
                      <a:pt x="3601" y="46"/>
                    </a:lnTo>
                    <a:cubicBezTo>
                      <a:pt x="3601" y="36"/>
                      <a:pt x="3550" y="36"/>
                      <a:pt x="3456" y="25"/>
                    </a:cubicBezTo>
                    <a:cubicBezTo>
                      <a:pt x="3363" y="15"/>
                      <a:pt x="3228" y="4"/>
                      <a:pt x="3072" y="4"/>
                    </a:cubicBezTo>
                    <a:cubicBezTo>
                      <a:pt x="2995" y="2"/>
                      <a:pt x="2911" y="1"/>
                      <a:pt x="282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6"/>
              <p:cNvSpPr/>
              <p:nvPr/>
            </p:nvSpPr>
            <p:spPr>
              <a:xfrm>
                <a:off x="3416775" y="2676700"/>
                <a:ext cx="32450" cy="117275"/>
              </a:xfrm>
              <a:custGeom>
                <a:avLst/>
                <a:gdLst/>
                <a:ahLst/>
                <a:cxnLst/>
                <a:rect l="l" t="t" r="r" b="b"/>
                <a:pathLst>
                  <a:path w="1298" h="4691" extrusionOk="0">
                    <a:moveTo>
                      <a:pt x="0" y="1"/>
                    </a:moveTo>
                    <a:cubicBezTo>
                      <a:pt x="0" y="1"/>
                      <a:pt x="11" y="21"/>
                      <a:pt x="11" y="53"/>
                    </a:cubicBezTo>
                    <a:cubicBezTo>
                      <a:pt x="21" y="84"/>
                      <a:pt x="42" y="136"/>
                      <a:pt x="53" y="187"/>
                    </a:cubicBezTo>
                    <a:cubicBezTo>
                      <a:pt x="83" y="312"/>
                      <a:pt x="136" y="478"/>
                      <a:pt x="198" y="685"/>
                    </a:cubicBezTo>
                    <a:cubicBezTo>
                      <a:pt x="312" y="1111"/>
                      <a:pt x="457" y="1702"/>
                      <a:pt x="623" y="2356"/>
                    </a:cubicBezTo>
                    <a:cubicBezTo>
                      <a:pt x="789" y="3000"/>
                      <a:pt x="945" y="3591"/>
                      <a:pt x="1070" y="4017"/>
                    </a:cubicBezTo>
                    <a:cubicBezTo>
                      <a:pt x="1132" y="4224"/>
                      <a:pt x="1183" y="4400"/>
                      <a:pt x="1225" y="4515"/>
                    </a:cubicBezTo>
                    <a:cubicBezTo>
                      <a:pt x="1246" y="4566"/>
                      <a:pt x="1266" y="4608"/>
                      <a:pt x="1277" y="4649"/>
                    </a:cubicBezTo>
                    <a:cubicBezTo>
                      <a:pt x="1287" y="4681"/>
                      <a:pt x="1287" y="4691"/>
                      <a:pt x="1298" y="4691"/>
                    </a:cubicBezTo>
                    <a:cubicBezTo>
                      <a:pt x="1298" y="4691"/>
                      <a:pt x="1287" y="4670"/>
                      <a:pt x="1287" y="4639"/>
                    </a:cubicBezTo>
                    <a:cubicBezTo>
                      <a:pt x="1277" y="4608"/>
                      <a:pt x="1266" y="4566"/>
                      <a:pt x="1246" y="4504"/>
                    </a:cubicBezTo>
                    <a:cubicBezTo>
                      <a:pt x="1215" y="4380"/>
                      <a:pt x="1163" y="4214"/>
                      <a:pt x="1111" y="4006"/>
                    </a:cubicBezTo>
                    <a:cubicBezTo>
                      <a:pt x="987" y="3581"/>
                      <a:pt x="841" y="2989"/>
                      <a:pt x="675" y="2336"/>
                    </a:cubicBezTo>
                    <a:cubicBezTo>
                      <a:pt x="509" y="1692"/>
                      <a:pt x="353" y="1100"/>
                      <a:pt x="229" y="675"/>
                    </a:cubicBezTo>
                    <a:cubicBezTo>
                      <a:pt x="167" y="468"/>
                      <a:pt x="115" y="302"/>
                      <a:pt x="74" y="177"/>
                    </a:cubicBezTo>
                    <a:cubicBezTo>
                      <a:pt x="53" y="125"/>
                      <a:pt x="32" y="84"/>
                      <a:pt x="21" y="42"/>
                    </a:cubicBezTo>
                    <a:cubicBezTo>
                      <a:pt x="11" y="11"/>
                      <a:pt x="11" y="1"/>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6"/>
              <p:cNvSpPr/>
              <p:nvPr/>
            </p:nvSpPr>
            <p:spPr>
              <a:xfrm>
                <a:off x="3449225" y="2768800"/>
                <a:ext cx="121150" cy="25175"/>
              </a:xfrm>
              <a:custGeom>
                <a:avLst/>
                <a:gdLst/>
                <a:ahLst/>
                <a:cxnLst/>
                <a:rect l="l" t="t" r="r" b="b"/>
                <a:pathLst>
                  <a:path w="4846" h="1007" extrusionOk="0">
                    <a:moveTo>
                      <a:pt x="4846" y="1"/>
                    </a:moveTo>
                    <a:cubicBezTo>
                      <a:pt x="4846" y="1"/>
                      <a:pt x="4825" y="1"/>
                      <a:pt x="4794" y="11"/>
                    </a:cubicBezTo>
                    <a:cubicBezTo>
                      <a:pt x="4753" y="11"/>
                      <a:pt x="4700" y="21"/>
                      <a:pt x="4649" y="31"/>
                    </a:cubicBezTo>
                    <a:cubicBezTo>
                      <a:pt x="4524" y="52"/>
                      <a:pt x="4348" y="84"/>
                      <a:pt x="4130" y="125"/>
                    </a:cubicBezTo>
                    <a:cubicBezTo>
                      <a:pt x="3683" y="208"/>
                      <a:pt x="3082" y="333"/>
                      <a:pt x="2417" y="478"/>
                    </a:cubicBezTo>
                    <a:cubicBezTo>
                      <a:pt x="1743" y="633"/>
                      <a:pt x="1141" y="758"/>
                      <a:pt x="706" y="852"/>
                    </a:cubicBezTo>
                    <a:cubicBezTo>
                      <a:pt x="487" y="903"/>
                      <a:pt x="311" y="935"/>
                      <a:pt x="187" y="965"/>
                    </a:cubicBezTo>
                    <a:cubicBezTo>
                      <a:pt x="125" y="976"/>
                      <a:pt x="83" y="986"/>
                      <a:pt x="42" y="997"/>
                    </a:cubicBezTo>
                    <a:cubicBezTo>
                      <a:pt x="10" y="997"/>
                      <a:pt x="0" y="1007"/>
                      <a:pt x="0" y="1007"/>
                    </a:cubicBezTo>
                    <a:lnTo>
                      <a:pt x="42" y="1007"/>
                    </a:lnTo>
                    <a:cubicBezTo>
                      <a:pt x="83" y="997"/>
                      <a:pt x="134" y="986"/>
                      <a:pt x="187" y="986"/>
                    </a:cubicBezTo>
                    <a:cubicBezTo>
                      <a:pt x="311" y="965"/>
                      <a:pt x="487" y="935"/>
                      <a:pt x="716" y="893"/>
                    </a:cubicBezTo>
                    <a:cubicBezTo>
                      <a:pt x="1151" y="810"/>
                      <a:pt x="1753" y="675"/>
                      <a:pt x="2428" y="530"/>
                    </a:cubicBezTo>
                    <a:cubicBezTo>
                      <a:pt x="3092" y="384"/>
                      <a:pt x="3694" y="250"/>
                      <a:pt x="4130" y="156"/>
                    </a:cubicBezTo>
                    <a:cubicBezTo>
                      <a:pt x="4348" y="114"/>
                      <a:pt x="4524" y="73"/>
                      <a:pt x="4649" y="52"/>
                    </a:cubicBezTo>
                    <a:cubicBezTo>
                      <a:pt x="4711" y="31"/>
                      <a:pt x="4753" y="21"/>
                      <a:pt x="4794" y="21"/>
                    </a:cubicBezTo>
                    <a:cubicBezTo>
                      <a:pt x="4825" y="11"/>
                      <a:pt x="4846" y="1"/>
                      <a:pt x="484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6"/>
              <p:cNvSpPr/>
              <p:nvPr/>
            </p:nvSpPr>
            <p:spPr>
              <a:xfrm>
                <a:off x="3644550" y="2878950"/>
                <a:ext cx="118850" cy="27375"/>
              </a:xfrm>
              <a:custGeom>
                <a:avLst/>
                <a:gdLst/>
                <a:ahLst/>
                <a:cxnLst/>
                <a:rect l="l" t="t" r="r" b="b"/>
                <a:pathLst>
                  <a:path w="4754" h="1095" extrusionOk="0">
                    <a:moveTo>
                      <a:pt x="1195" y="1"/>
                    </a:moveTo>
                    <a:cubicBezTo>
                      <a:pt x="645" y="1"/>
                      <a:pt x="188" y="435"/>
                      <a:pt x="0" y="1095"/>
                    </a:cubicBezTo>
                    <a:lnTo>
                      <a:pt x="4753" y="1095"/>
                    </a:lnTo>
                    <a:cubicBezTo>
                      <a:pt x="4753" y="1095"/>
                      <a:pt x="4381" y="431"/>
                      <a:pt x="3337" y="431"/>
                    </a:cubicBezTo>
                    <a:cubicBezTo>
                      <a:pt x="3266" y="431"/>
                      <a:pt x="3191" y="434"/>
                      <a:pt x="3114" y="440"/>
                    </a:cubicBezTo>
                    <a:cubicBezTo>
                      <a:pt x="2991" y="452"/>
                      <a:pt x="2881" y="458"/>
                      <a:pt x="2781" y="458"/>
                    </a:cubicBezTo>
                    <a:cubicBezTo>
                      <a:pt x="1923" y="458"/>
                      <a:pt x="1817" y="60"/>
                      <a:pt x="1287" y="5"/>
                    </a:cubicBezTo>
                    <a:cubicBezTo>
                      <a:pt x="1256" y="2"/>
                      <a:pt x="1225" y="1"/>
                      <a:pt x="1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6"/>
              <p:cNvSpPr/>
              <p:nvPr/>
            </p:nvSpPr>
            <p:spPr>
              <a:xfrm>
                <a:off x="2932950" y="2587250"/>
                <a:ext cx="182400" cy="42000"/>
              </a:xfrm>
              <a:custGeom>
                <a:avLst/>
                <a:gdLst/>
                <a:ahLst/>
                <a:cxnLst/>
                <a:rect l="l" t="t" r="r" b="b"/>
                <a:pathLst>
                  <a:path w="7296" h="1680" extrusionOk="0">
                    <a:moveTo>
                      <a:pt x="1812" y="1"/>
                    </a:moveTo>
                    <a:cubicBezTo>
                      <a:pt x="979" y="1"/>
                      <a:pt x="283" y="675"/>
                      <a:pt x="1" y="1680"/>
                    </a:cubicBezTo>
                    <a:lnTo>
                      <a:pt x="7295" y="1680"/>
                    </a:lnTo>
                    <a:cubicBezTo>
                      <a:pt x="7295" y="1680"/>
                      <a:pt x="6726" y="657"/>
                      <a:pt x="5129" y="657"/>
                    </a:cubicBezTo>
                    <a:cubicBezTo>
                      <a:pt x="5016" y="657"/>
                      <a:pt x="4898" y="662"/>
                      <a:pt x="4774" y="673"/>
                    </a:cubicBezTo>
                    <a:cubicBezTo>
                      <a:pt x="4596" y="689"/>
                      <a:pt x="4434" y="697"/>
                      <a:pt x="4287" y="697"/>
                    </a:cubicBezTo>
                    <a:cubicBezTo>
                      <a:pt x="2952" y="697"/>
                      <a:pt x="2795" y="84"/>
                      <a:pt x="1973" y="9"/>
                    </a:cubicBezTo>
                    <a:cubicBezTo>
                      <a:pt x="1918" y="3"/>
                      <a:pt x="1865" y="1"/>
                      <a:pt x="1812"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6"/>
              <p:cNvSpPr/>
              <p:nvPr/>
            </p:nvSpPr>
            <p:spPr>
              <a:xfrm>
                <a:off x="3648175" y="3298350"/>
                <a:ext cx="148175" cy="35000"/>
              </a:xfrm>
              <a:custGeom>
                <a:avLst/>
                <a:gdLst/>
                <a:ahLst/>
                <a:cxnLst/>
                <a:rect l="l" t="t" r="r" b="b"/>
                <a:pathLst>
                  <a:path w="5927" h="1400" extrusionOk="0">
                    <a:moveTo>
                      <a:pt x="1469" y="1"/>
                    </a:moveTo>
                    <a:cubicBezTo>
                      <a:pt x="786" y="1"/>
                      <a:pt x="234" y="563"/>
                      <a:pt x="1" y="1399"/>
                    </a:cubicBezTo>
                    <a:lnTo>
                      <a:pt x="5926" y="1399"/>
                    </a:lnTo>
                    <a:cubicBezTo>
                      <a:pt x="5926" y="1399"/>
                      <a:pt x="5463" y="545"/>
                      <a:pt x="4154" y="545"/>
                    </a:cubicBezTo>
                    <a:cubicBezTo>
                      <a:pt x="4064" y="545"/>
                      <a:pt x="3970" y="549"/>
                      <a:pt x="3872" y="558"/>
                    </a:cubicBezTo>
                    <a:cubicBezTo>
                      <a:pt x="3728" y="571"/>
                      <a:pt x="3598" y="578"/>
                      <a:pt x="3479" y="578"/>
                    </a:cubicBezTo>
                    <a:cubicBezTo>
                      <a:pt x="2398" y="578"/>
                      <a:pt x="2273" y="74"/>
                      <a:pt x="1610" y="9"/>
                    </a:cubicBezTo>
                    <a:cubicBezTo>
                      <a:pt x="1562" y="3"/>
                      <a:pt x="1515" y="1"/>
                      <a:pt x="1469"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6"/>
              <p:cNvSpPr/>
              <p:nvPr/>
            </p:nvSpPr>
            <p:spPr>
              <a:xfrm>
                <a:off x="3028675" y="2669325"/>
                <a:ext cx="93425" cy="21400"/>
              </a:xfrm>
              <a:custGeom>
                <a:avLst/>
                <a:gdLst/>
                <a:ahLst/>
                <a:cxnLst/>
                <a:rect l="l" t="t" r="r" b="b"/>
                <a:pathLst>
                  <a:path w="3737" h="856" extrusionOk="0">
                    <a:moveTo>
                      <a:pt x="920" y="0"/>
                    </a:moveTo>
                    <a:cubicBezTo>
                      <a:pt x="493" y="0"/>
                      <a:pt x="147" y="350"/>
                      <a:pt x="1" y="856"/>
                    </a:cubicBezTo>
                    <a:lnTo>
                      <a:pt x="3736" y="856"/>
                    </a:lnTo>
                    <a:cubicBezTo>
                      <a:pt x="3736" y="856"/>
                      <a:pt x="3450" y="338"/>
                      <a:pt x="2647" y="338"/>
                    </a:cubicBezTo>
                    <a:cubicBezTo>
                      <a:pt x="2584" y="338"/>
                      <a:pt x="2519" y="341"/>
                      <a:pt x="2450" y="348"/>
                    </a:cubicBezTo>
                    <a:cubicBezTo>
                      <a:pt x="2360" y="356"/>
                      <a:pt x="2279" y="360"/>
                      <a:pt x="2205" y="360"/>
                    </a:cubicBezTo>
                    <a:cubicBezTo>
                      <a:pt x="1514" y="360"/>
                      <a:pt x="1439" y="42"/>
                      <a:pt x="1008" y="5"/>
                    </a:cubicBezTo>
                    <a:cubicBezTo>
                      <a:pt x="978" y="2"/>
                      <a:pt x="949" y="0"/>
                      <a:pt x="9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6"/>
              <p:cNvSpPr/>
              <p:nvPr/>
            </p:nvSpPr>
            <p:spPr>
              <a:xfrm>
                <a:off x="3601475" y="3351875"/>
                <a:ext cx="93425" cy="21425"/>
              </a:xfrm>
              <a:custGeom>
                <a:avLst/>
                <a:gdLst/>
                <a:ahLst/>
                <a:cxnLst/>
                <a:rect l="l" t="t" r="r" b="b"/>
                <a:pathLst>
                  <a:path w="3737" h="857" extrusionOk="0">
                    <a:moveTo>
                      <a:pt x="919" y="0"/>
                    </a:moveTo>
                    <a:cubicBezTo>
                      <a:pt x="492" y="0"/>
                      <a:pt x="147" y="351"/>
                      <a:pt x="1" y="856"/>
                    </a:cubicBezTo>
                    <a:lnTo>
                      <a:pt x="3737" y="856"/>
                    </a:lnTo>
                    <a:cubicBezTo>
                      <a:pt x="3737" y="856"/>
                      <a:pt x="3450" y="337"/>
                      <a:pt x="2646" y="337"/>
                    </a:cubicBezTo>
                    <a:cubicBezTo>
                      <a:pt x="2584" y="337"/>
                      <a:pt x="2518" y="341"/>
                      <a:pt x="2450" y="347"/>
                    </a:cubicBezTo>
                    <a:cubicBezTo>
                      <a:pt x="2360" y="355"/>
                      <a:pt x="2279" y="359"/>
                      <a:pt x="2204" y="359"/>
                    </a:cubicBezTo>
                    <a:cubicBezTo>
                      <a:pt x="1513" y="359"/>
                      <a:pt x="1429" y="43"/>
                      <a:pt x="1008" y="5"/>
                    </a:cubicBezTo>
                    <a:cubicBezTo>
                      <a:pt x="978" y="2"/>
                      <a:pt x="948" y="0"/>
                      <a:pt x="9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6"/>
              <p:cNvSpPr/>
              <p:nvPr/>
            </p:nvSpPr>
            <p:spPr>
              <a:xfrm>
                <a:off x="3660375" y="3110725"/>
                <a:ext cx="1325" cy="10400"/>
              </a:xfrm>
              <a:custGeom>
                <a:avLst/>
                <a:gdLst/>
                <a:ahLst/>
                <a:cxnLst/>
                <a:rect l="l" t="t" r="r" b="b"/>
                <a:pathLst>
                  <a:path w="53" h="416" extrusionOk="0">
                    <a:moveTo>
                      <a:pt x="32" y="1"/>
                    </a:moveTo>
                    <a:cubicBezTo>
                      <a:pt x="22" y="1"/>
                      <a:pt x="11" y="94"/>
                      <a:pt x="1" y="208"/>
                    </a:cubicBezTo>
                    <a:cubicBezTo>
                      <a:pt x="1" y="322"/>
                      <a:pt x="11" y="416"/>
                      <a:pt x="22" y="416"/>
                    </a:cubicBezTo>
                    <a:cubicBezTo>
                      <a:pt x="32" y="416"/>
                      <a:pt x="42" y="322"/>
                      <a:pt x="52" y="208"/>
                    </a:cubicBezTo>
                    <a:cubicBezTo>
                      <a:pt x="52" y="94"/>
                      <a:pt x="42" y="1"/>
                      <a:pt x="32"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6"/>
              <p:cNvSpPr/>
              <p:nvPr/>
            </p:nvSpPr>
            <p:spPr>
              <a:xfrm>
                <a:off x="3659350" y="3131475"/>
                <a:ext cx="1575" cy="10400"/>
              </a:xfrm>
              <a:custGeom>
                <a:avLst/>
                <a:gdLst/>
                <a:ahLst/>
                <a:cxnLst/>
                <a:rect l="l" t="t" r="r" b="b"/>
                <a:pathLst>
                  <a:path w="63" h="416" extrusionOk="0">
                    <a:moveTo>
                      <a:pt x="42" y="1"/>
                    </a:moveTo>
                    <a:cubicBezTo>
                      <a:pt x="31" y="1"/>
                      <a:pt x="21" y="94"/>
                      <a:pt x="10" y="208"/>
                    </a:cubicBezTo>
                    <a:cubicBezTo>
                      <a:pt x="0" y="322"/>
                      <a:pt x="0" y="416"/>
                      <a:pt x="21" y="416"/>
                    </a:cubicBezTo>
                    <a:cubicBezTo>
                      <a:pt x="31" y="416"/>
                      <a:pt x="42" y="322"/>
                      <a:pt x="52" y="208"/>
                    </a:cubicBezTo>
                    <a:cubicBezTo>
                      <a:pt x="63" y="94"/>
                      <a:pt x="63" y="1"/>
                      <a:pt x="42"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6"/>
              <p:cNvSpPr/>
              <p:nvPr/>
            </p:nvSpPr>
            <p:spPr>
              <a:xfrm>
                <a:off x="3657000" y="3152225"/>
                <a:ext cx="2100" cy="10175"/>
              </a:xfrm>
              <a:custGeom>
                <a:avLst/>
                <a:gdLst/>
                <a:ahLst/>
                <a:cxnLst/>
                <a:rect l="l" t="t" r="r" b="b"/>
                <a:pathLst>
                  <a:path w="84" h="407" extrusionOk="0">
                    <a:moveTo>
                      <a:pt x="63" y="1"/>
                    </a:moveTo>
                    <a:cubicBezTo>
                      <a:pt x="53" y="1"/>
                      <a:pt x="32" y="84"/>
                      <a:pt x="21" y="198"/>
                    </a:cubicBezTo>
                    <a:cubicBezTo>
                      <a:pt x="1" y="312"/>
                      <a:pt x="1" y="405"/>
                      <a:pt x="11" y="405"/>
                    </a:cubicBezTo>
                    <a:cubicBezTo>
                      <a:pt x="12" y="406"/>
                      <a:pt x="12" y="406"/>
                      <a:pt x="13" y="406"/>
                    </a:cubicBezTo>
                    <a:cubicBezTo>
                      <a:pt x="23" y="406"/>
                      <a:pt x="43" y="316"/>
                      <a:pt x="63" y="208"/>
                    </a:cubicBezTo>
                    <a:cubicBezTo>
                      <a:pt x="74" y="94"/>
                      <a:pt x="84" y="1"/>
                      <a:pt x="63"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6"/>
              <p:cNvSpPr/>
              <p:nvPr/>
            </p:nvSpPr>
            <p:spPr>
              <a:xfrm>
                <a:off x="3653375" y="3172725"/>
                <a:ext cx="2600" cy="10150"/>
              </a:xfrm>
              <a:custGeom>
                <a:avLst/>
                <a:gdLst/>
                <a:ahLst/>
                <a:cxnLst/>
                <a:rect l="l" t="t" r="r" b="b"/>
                <a:pathLst>
                  <a:path w="104" h="406" extrusionOk="0">
                    <a:moveTo>
                      <a:pt x="94" y="0"/>
                    </a:moveTo>
                    <a:lnTo>
                      <a:pt x="94" y="0"/>
                    </a:lnTo>
                    <a:cubicBezTo>
                      <a:pt x="83" y="0"/>
                      <a:pt x="53" y="83"/>
                      <a:pt x="32" y="198"/>
                    </a:cubicBezTo>
                    <a:cubicBezTo>
                      <a:pt x="11" y="312"/>
                      <a:pt x="0" y="405"/>
                      <a:pt x="11" y="405"/>
                    </a:cubicBezTo>
                    <a:cubicBezTo>
                      <a:pt x="21" y="405"/>
                      <a:pt x="53" y="322"/>
                      <a:pt x="73" y="208"/>
                    </a:cubicBezTo>
                    <a:cubicBezTo>
                      <a:pt x="94" y="94"/>
                      <a:pt x="104" y="0"/>
                      <a:pt x="94"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6"/>
              <p:cNvSpPr/>
              <p:nvPr/>
            </p:nvSpPr>
            <p:spPr>
              <a:xfrm>
                <a:off x="3648700" y="3192950"/>
                <a:ext cx="3125" cy="10150"/>
              </a:xfrm>
              <a:custGeom>
                <a:avLst/>
                <a:gdLst/>
                <a:ahLst/>
                <a:cxnLst/>
                <a:rect l="l" t="t" r="r" b="b"/>
                <a:pathLst>
                  <a:path w="125" h="406" extrusionOk="0">
                    <a:moveTo>
                      <a:pt x="115" y="1"/>
                    </a:moveTo>
                    <a:cubicBezTo>
                      <a:pt x="94" y="1"/>
                      <a:pt x="63" y="84"/>
                      <a:pt x="42" y="198"/>
                    </a:cubicBezTo>
                    <a:cubicBezTo>
                      <a:pt x="11" y="312"/>
                      <a:pt x="0" y="406"/>
                      <a:pt x="11" y="406"/>
                    </a:cubicBezTo>
                    <a:cubicBezTo>
                      <a:pt x="21" y="406"/>
                      <a:pt x="53" y="323"/>
                      <a:pt x="83" y="208"/>
                    </a:cubicBezTo>
                    <a:cubicBezTo>
                      <a:pt x="104" y="94"/>
                      <a:pt x="125" y="1"/>
                      <a:pt x="115"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6"/>
              <p:cNvSpPr/>
              <p:nvPr/>
            </p:nvSpPr>
            <p:spPr>
              <a:xfrm>
                <a:off x="3642475" y="3212950"/>
                <a:ext cx="3925" cy="9900"/>
              </a:xfrm>
              <a:custGeom>
                <a:avLst/>
                <a:gdLst/>
                <a:ahLst/>
                <a:cxnLst/>
                <a:rect l="l" t="t" r="r" b="b"/>
                <a:pathLst>
                  <a:path w="157" h="396" extrusionOk="0">
                    <a:moveTo>
                      <a:pt x="146" y="0"/>
                    </a:moveTo>
                    <a:cubicBezTo>
                      <a:pt x="136" y="0"/>
                      <a:pt x="94" y="83"/>
                      <a:pt x="63" y="197"/>
                    </a:cubicBezTo>
                    <a:cubicBezTo>
                      <a:pt x="21" y="301"/>
                      <a:pt x="0" y="394"/>
                      <a:pt x="11" y="394"/>
                    </a:cubicBezTo>
                    <a:cubicBezTo>
                      <a:pt x="12" y="395"/>
                      <a:pt x="13" y="395"/>
                      <a:pt x="14" y="395"/>
                    </a:cubicBezTo>
                    <a:cubicBezTo>
                      <a:pt x="35" y="395"/>
                      <a:pt x="65" y="306"/>
                      <a:pt x="104" y="208"/>
                    </a:cubicBezTo>
                    <a:cubicBezTo>
                      <a:pt x="136" y="93"/>
                      <a:pt x="156" y="10"/>
                      <a:pt x="146"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6"/>
              <p:cNvSpPr/>
              <p:nvPr/>
            </p:nvSpPr>
            <p:spPr>
              <a:xfrm>
                <a:off x="3635475" y="3232650"/>
                <a:ext cx="4175" cy="9650"/>
              </a:xfrm>
              <a:custGeom>
                <a:avLst/>
                <a:gdLst/>
                <a:ahLst/>
                <a:cxnLst/>
                <a:rect l="l" t="t" r="r" b="b"/>
                <a:pathLst>
                  <a:path w="167" h="386" extrusionOk="0">
                    <a:moveTo>
                      <a:pt x="156" y="1"/>
                    </a:moveTo>
                    <a:cubicBezTo>
                      <a:pt x="146" y="1"/>
                      <a:pt x="104" y="84"/>
                      <a:pt x="63" y="188"/>
                    </a:cubicBezTo>
                    <a:cubicBezTo>
                      <a:pt x="21" y="291"/>
                      <a:pt x="1" y="384"/>
                      <a:pt x="11" y="384"/>
                    </a:cubicBezTo>
                    <a:cubicBezTo>
                      <a:pt x="11" y="385"/>
                      <a:pt x="12" y="385"/>
                      <a:pt x="13" y="385"/>
                    </a:cubicBezTo>
                    <a:cubicBezTo>
                      <a:pt x="26" y="385"/>
                      <a:pt x="65" y="305"/>
                      <a:pt x="104" y="198"/>
                    </a:cubicBezTo>
                    <a:cubicBezTo>
                      <a:pt x="146" y="94"/>
                      <a:pt x="167" y="1"/>
                      <a:pt x="156"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6"/>
              <p:cNvSpPr/>
              <p:nvPr/>
            </p:nvSpPr>
            <p:spPr>
              <a:xfrm>
                <a:off x="3627175" y="3251850"/>
                <a:ext cx="4700" cy="9625"/>
              </a:xfrm>
              <a:custGeom>
                <a:avLst/>
                <a:gdLst/>
                <a:ahLst/>
                <a:cxnLst/>
                <a:rect l="l" t="t" r="r" b="b"/>
                <a:pathLst>
                  <a:path w="188" h="385" extrusionOk="0">
                    <a:moveTo>
                      <a:pt x="177" y="1"/>
                    </a:moveTo>
                    <a:cubicBezTo>
                      <a:pt x="167" y="1"/>
                      <a:pt x="125" y="73"/>
                      <a:pt x="73" y="187"/>
                    </a:cubicBezTo>
                    <a:cubicBezTo>
                      <a:pt x="31" y="291"/>
                      <a:pt x="1" y="374"/>
                      <a:pt x="11" y="384"/>
                    </a:cubicBezTo>
                    <a:cubicBezTo>
                      <a:pt x="21" y="384"/>
                      <a:pt x="63" y="301"/>
                      <a:pt x="114" y="197"/>
                    </a:cubicBezTo>
                    <a:cubicBezTo>
                      <a:pt x="167" y="94"/>
                      <a:pt x="187" y="11"/>
                      <a:pt x="177"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6"/>
              <p:cNvSpPr/>
              <p:nvPr/>
            </p:nvSpPr>
            <p:spPr>
              <a:xfrm>
                <a:off x="3617575" y="3270525"/>
                <a:ext cx="5475" cy="9375"/>
              </a:xfrm>
              <a:custGeom>
                <a:avLst/>
                <a:gdLst/>
                <a:ahLst/>
                <a:cxnLst/>
                <a:rect l="l" t="t" r="r" b="b"/>
                <a:pathLst>
                  <a:path w="219" h="375" extrusionOk="0">
                    <a:moveTo>
                      <a:pt x="208" y="1"/>
                    </a:moveTo>
                    <a:cubicBezTo>
                      <a:pt x="198" y="1"/>
                      <a:pt x="146" y="73"/>
                      <a:pt x="94" y="177"/>
                    </a:cubicBezTo>
                    <a:cubicBezTo>
                      <a:pt x="42" y="281"/>
                      <a:pt x="0" y="364"/>
                      <a:pt x="11" y="374"/>
                    </a:cubicBezTo>
                    <a:cubicBezTo>
                      <a:pt x="21" y="374"/>
                      <a:pt x="73" y="301"/>
                      <a:pt x="136" y="198"/>
                    </a:cubicBezTo>
                    <a:cubicBezTo>
                      <a:pt x="187" y="94"/>
                      <a:pt x="219" y="11"/>
                      <a:pt x="208"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6"/>
              <p:cNvSpPr/>
              <p:nvPr/>
            </p:nvSpPr>
            <p:spPr>
              <a:xfrm>
                <a:off x="3607200" y="3288925"/>
                <a:ext cx="6000" cy="8850"/>
              </a:xfrm>
              <a:custGeom>
                <a:avLst/>
                <a:gdLst/>
                <a:ahLst/>
                <a:cxnLst/>
                <a:rect l="l" t="t" r="r" b="b"/>
                <a:pathLst>
                  <a:path w="240" h="354" extrusionOk="0">
                    <a:moveTo>
                      <a:pt x="226" y="0"/>
                    </a:moveTo>
                    <a:cubicBezTo>
                      <a:pt x="211" y="0"/>
                      <a:pt x="153" y="70"/>
                      <a:pt x="104" y="167"/>
                    </a:cubicBezTo>
                    <a:cubicBezTo>
                      <a:pt x="42" y="261"/>
                      <a:pt x="0" y="344"/>
                      <a:pt x="11" y="354"/>
                    </a:cubicBezTo>
                    <a:cubicBezTo>
                      <a:pt x="21" y="354"/>
                      <a:pt x="73" y="282"/>
                      <a:pt x="135" y="188"/>
                    </a:cubicBezTo>
                    <a:cubicBezTo>
                      <a:pt x="198" y="84"/>
                      <a:pt x="239" y="1"/>
                      <a:pt x="228" y="1"/>
                    </a:cubicBezTo>
                    <a:cubicBezTo>
                      <a:pt x="228" y="1"/>
                      <a:pt x="227" y="0"/>
                      <a:pt x="226"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6"/>
              <p:cNvSpPr/>
              <p:nvPr/>
            </p:nvSpPr>
            <p:spPr>
              <a:xfrm>
                <a:off x="3595775" y="3306325"/>
                <a:ext cx="6250" cy="8600"/>
              </a:xfrm>
              <a:custGeom>
                <a:avLst/>
                <a:gdLst/>
                <a:ahLst/>
                <a:cxnLst/>
                <a:rect l="l" t="t" r="r" b="b"/>
                <a:pathLst>
                  <a:path w="250" h="344" extrusionOk="0">
                    <a:moveTo>
                      <a:pt x="240" y="1"/>
                    </a:moveTo>
                    <a:cubicBezTo>
                      <a:pt x="229" y="1"/>
                      <a:pt x="167" y="63"/>
                      <a:pt x="104" y="156"/>
                    </a:cubicBezTo>
                    <a:cubicBezTo>
                      <a:pt x="42" y="260"/>
                      <a:pt x="1" y="333"/>
                      <a:pt x="11" y="343"/>
                    </a:cubicBezTo>
                    <a:cubicBezTo>
                      <a:pt x="11" y="344"/>
                      <a:pt x="12" y="344"/>
                      <a:pt x="12" y="344"/>
                    </a:cubicBezTo>
                    <a:cubicBezTo>
                      <a:pt x="20" y="344"/>
                      <a:pt x="78" y="274"/>
                      <a:pt x="146" y="188"/>
                    </a:cubicBezTo>
                    <a:cubicBezTo>
                      <a:pt x="208" y="94"/>
                      <a:pt x="250" y="11"/>
                      <a:pt x="240"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6"/>
              <p:cNvSpPr/>
              <p:nvPr/>
            </p:nvSpPr>
            <p:spPr>
              <a:xfrm>
                <a:off x="3583075" y="3323175"/>
                <a:ext cx="7025" cy="8375"/>
              </a:xfrm>
              <a:custGeom>
                <a:avLst/>
                <a:gdLst/>
                <a:ahLst/>
                <a:cxnLst/>
                <a:rect l="l" t="t" r="r" b="b"/>
                <a:pathLst>
                  <a:path w="281" h="335" extrusionOk="0">
                    <a:moveTo>
                      <a:pt x="270" y="1"/>
                    </a:moveTo>
                    <a:cubicBezTo>
                      <a:pt x="260" y="1"/>
                      <a:pt x="197" y="63"/>
                      <a:pt x="125" y="157"/>
                    </a:cubicBezTo>
                    <a:cubicBezTo>
                      <a:pt x="52" y="240"/>
                      <a:pt x="1" y="323"/>
                      <a:pt x="10" y="333"/>
                    </a:cubicBezTo>
                    <a:cubicBezTo>
                      <a:pt x="11" y="334"/>
                      <a:pt x="12" y="334"/>
                      <a:pt x="13" y="334"/>
                    </a:cubicBezTo>
                    <a:cubicBezTo>
                      <a:pt x="30" y="334"/>
                      <a:pt x="88" y="265"/>
                      <a:pt x="156" y="178"/>
                    </a:cubicBezTo>
                    <a:cubicBezTo>
                      <a:pt x="229" y="95"/>
                      <a:pt x="280" y="12"/>
                      <a:pt x="270"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6"/>
              <p:cNvSpPr/>
              <p:nvPr/>
            </p:nvSpPr>
            <p:spPr>
              <a:xfrm>
                <a:off x="3569825" y="3339500"/>
                <a:ext cx="7300" cy="7850"/>
              </a:xfrm>
              <a:custGeom>
                <a:avLst/>
                <a:gdLst/>
                <a:ahLst/>
                <a:cxnLst/>
                <a:rect l="l" t="t" r="r" b="b"/>
                <a:pathLst>
                  <a:path w="292" h="314" extrusionOk="0">
                    <a:moveTo>
                      <a:pt x="278" y="1"/>
                    </a:moveTo>
                    <a:cubicBezTo>
                      <a:pt x="260" y="1"/>
                      <a:pt x="193" y="60"/>
                      <a:pt x="125" y="137"/>
                    </a:cubicBezTo>
                    <a:cubicBezTo>
                      <a:pt x="53" y="220"/>
                      <a:pt x="1" y="303"/>
                      <a:pt x="1" y="313"/>
                    </a:cubicBezTo>
                    <a:cubicBezTo>
                      <a:pt x="12" y="313"/>
                      <a:pt x="84" y="251"/>
                      <a:pt x="157" y="168"/>
                    </a:cubicBezTo>
                    <a:cubicBezTo>
                      <a:pt x="229" y="85"/>
                      <a:pt x="291" y="2"/>
                      <a:pt x="281" y="2"/>
                    </a:cubicBezTo>
                    <a:cubicBezTo>
                      <a:pt x="281" y="1"/>
                      <a:pt x="279" y="1"/>
                      <a:pt x="278"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6"/>
              <p:cNvSpPr/>
              <p:nvPr/>
            </p:nvSpPr>
            <p:spPr>
              <a:xfrm>
                <a:off x="3555300" y="3354800"/>
                <a:ext cx="7825" cy="7350"/>
              </a:xfrm>
              <a:custGeom>
                <a:avLst/>
                <a:gdLst/>
                <a:ahLst/>
                <a:cxnLst/>
                <a:rect l="l" t="t" r="r" b="b"/>
                <a:pathLst>
                  <a:path w="313" h="294" extrusionOk="0">
                    <a:moveTo>
                      <a:pt x="299" y="1"/>
                    </a:moveTo>
                    <a:cubicBezTo>
                      <a:pt x="281" y="1"/>
                      <a:pt x="214" y="59"/>
                      <a:pt x="146" y="126"/>
                    </a:cubicBezTo>
                    <a:cubicBezTo>
                      <a:pt x="63" y="209"/>
                      <a:pt x="1" y="282"/>
                      <a:pt x="12" y="292"/>
                    </a:cubicBezTo>
                    <a:cubicBezTo>
                      <a:pt x="12" y="293"/>
                      <a:pt x="13" y="294"/>
                      <a:pt x="15" y="294"/>
                    </a:cubicBezTo>
                    <a:cubicBezTo>
                      <a:pt x="33" y="294"/>
                      <a:pt x="101" y="235"/>
                      <a:pt x="178" y="158"/>
                    </a:cubicBezTo>
                    <a:cubicBezTo>
                      <a:pt x="250" y="85"/>
                      <a:pt x="312" y="13"/>
                      <a:pt x="302" y="2"/>
                    </a:cubicBezTo>
                    <a:cubicBezTo>
                      <a:pt x="301" y="1"/>
                      <a:pt x="300" y="1"/>
                      <a:pt x="299"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6"/>
              <p:cNvSpPr/>
              <p:nvPr/>
            </p:nvSpPr>
            <p:spPr>
              <a:xfrm>
                <a:off x="3540250" y="3369325"/>
                <a:ext cx="8075" cy="6850"/>
              </a:xfrm>
              <a:custGeom>
                <a:avLst/>
                <a:gdLst/>
                <a:ahLst/>
                <a:cxnLst/>
                <a:rect l="l" t="t" r="r" b="b"/>
                <a:pathLst>
                  <a:path w="323" h="274" extrusionOk="0">
                    <a:moveTo>
                      <a:pt x="308" y="1"/>
                    </a:moveTo>
                    <a:cubicBezTo>
                      <a:pt x="290" y="1"/>
                      <a:pt x="222" y="50"/>
                      <a:pt x="146" y="127"/>
                    </a:cubicBezTo>
                    <a:cubicBezTo>
                      <a:pt x="63" y="200"/>
                      <a:pt x="1" y="272"/>
                      <a:pt x="1" y="272"/>
                    </a:cubicBezTo>
                    <a:cubicBezTo>
                      <a:pt x="2" y="273"/>
                      <a:pt x="3" y="273"/>
                      <a:pt x="5" y="273"/>
                    </a:cubicBezTo>
                    <a:cubicBezTo>
                      <a:pt x="25" y="273"/>
                      <a:pt x="92" y="224"/>
                      <a:pt x="178" y="158"/>
                    </a:cubicBezTo>
                    <a:cubicBezTo>
                      <a:pt x="261" y="75"/>
                      <a:pt x="323" y="13"/>
                      <a:pt x="312" y="2"/>
                    </a:cubicBezTo>
                    <a:cubicBezTo>
                      <a:pt x="311" y="1"/>
                      <a:pt x="310" y="1"/>
                      <a:pt x="308"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6"/>
              <p:cNvSpPr/>
              <p:nvPr/>
            </p:nvSpPr>
            <p:spPr>
              <a:xfrm>
                <a:off x="3524175" y="3382825"/>
                <a:ext cx="8600" cy="6575"/>
              </a:xfrm>
              <a:custGeom>
                <a:avLst/>
                <a:gdLst/>
                <a:ahLst/>
                <a:cxnLst/>
                <a:rect l="l" t="t" r="r" b="b"/>
                <a:pathLst>
                  <a:path w="344" h="263" extrusionOk="0">
                    <a:moveTo>
                      <a:pt x="329" y="0"/>
                    </a:moveTo>
                    <a:cubicBezTo>
                      <a:pt x="310" y="0"/>
                      <a:pt x="242" y="49"/>
                      <a:pt x="157" y="116"/>
                    </a:cubicBezTo>
                    <a:cubicBezTo>
                      <a:pt x="63" y="188"/>
                      <a:pt x="1" y="251"/>
                      <a:pt x="11" y="261"/>
                    </a:cubicBezTo>
                    <a:cubicBezTo>
                      <a:pt x="11" y="262"/>
                      <a:pt x="12" y="263"/>
                      <a:pt x="13" y="263"/>
                    </a:cubicBezTo>
                    <a:cubicBezTo>
                      <a:pt x="25" y="263"/>
                      <a:pt x="102" y="214"/>
                      <a:pt x="187" y="147"/>
                    </a:cubicBezTo>
                    <a:cubicBezTo>
                      <a:pt x="270" y="75"/>
                      <a:pt x="343" y="12"/>
                      <a:pt x="333" y="2"/>
                    </a:cubicBezTo>
                    <a:cubicBezTo>
                      <a:pt x="332" y="1"/>
                      <a:pt x="330" y="0"/>
                      <a:pt x="329"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6"/>
              <p:cNvSpPr/>
              <p:nvPr/>
            </p:nvSpPr>
            <p:spPr>
              <a:xfrm>
                <a:off x="3507325" y="3395550"/>
                <a:ext cx="8850" cy="6050"/>
              </a:xfrm>
              <a:custGeom>
                <a:avLst/>
                <a:gdLst/>
                <a:ahLst/>
                <a:cxnLst/>
                <a:rect l="l" t="t" r="r" b="b"/>
                <a:pathLst>
                  <a:path w="354" h="242" extrusionOk="0">
                    <a:moveTo>
                      <a:pt x="349" y="0"/>
                    </a:moveTo>
                    <a:cubicBezTo>
                      <a:pt x="328" y="0"/>
                      <a:pt x="251" y="49"/>
                      <a:pt x="166" y="105"/>
                    </a:cubicBezTo>
                    <a:cubicBezTo>
                      <a:pt x="73" y="168"/>
                      <a:pt x="0" y="230"/>
                      <a:pt x="10" y="240"/>
                    </a:cubicBezTo>
                    <a:cubicBezTo>
                      <a:pt x="12" y="241"/>
                      <a:pt x="13" y="241"/>
                      <a:pt x="16" y="241"/>
                    </a:cubicBezTo>
                    <a:cubicBezTo>
                      <a:pt x="39" y="241"/>
                      <a:pt x="114" y="201"/>
                      <a:pt x="197" y="136"/>
                    </a:cubicBezTo>
                    <a:cubicBezTo>
                      <a:pt x="291" y="74"/>
                      <a:pt x="353" y="11"/>
                      <a:pt x="353" y="1"/>
                    </a:cubicBezTo>
                    <a:cubicBezTo>
                      <a:pt x="352" y="1"/>
                      <a:pt x="351" y="0"/>
                      <a:pt x="349"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6"/>
              <p:cNvSpPr/>
              <p:nvPr/>
            </p:nvSpPr>
            <p:spPr>
              <a:xfrm>
                <a:off x="3489925" y="3407200"/>
                <a:ext cx="9125" cy="5550"/>
              </a:xfrm>
              <a:custGeom>
                <a:avLst/>
                <a:gdLst/>
                <a:ahLst/>
                <a:cxnLst/>
                <a:rect l="l" t="t" r="r" b="b"/>
                <a:pathLst>
                  <a:path w="365" h="222" extrusionOk="0">
                    <a:moveTo>
                      <a:pt x="359" y="1"/>
                    </a:moveTo>
                    <a:cubicBezTo>
                      <a:pt x="337" y="1"/>
                      <a:pt x="261" y="40"/>
                      <a:pt x="178" y="96"/>
                    </a:cubicBezTo>
                    <a:cubicBezTo>
                      <a:pt x="74" y="158"/>
                      <a:pt x="1" y="210"/>
                      <a:pt x="12" y="220"/>
                    </a:cubicBezTo>
                    <a:cubicBezTo>
                      <a:pt x="12" y="221"/>
                      <a:pt x="13" y="222"/>
                      <a:pt x="14" y="222"/>
                    </a:cubicBezTo>
                    <a:cubicBezTo>
                      <a:pt x="30" y="222"/>
                      <a:pt x="114" y="184"/>
                      <a:pt x="198" y="137"/>
                    </a:cubicBezTo>
                    <a:cubicBezTo>
                      <a:pt x="291" y="75"/>
                      <a:pt x="364" y="13"/>
                      <a:pt x="364" y="2"/>
                    </a:cubicBezTo>
                    <a:cubicBezTo>
                      <a:pt x="363" y="1"/>
                      <a:pt x="362" y="1"/>
                      <a:pt x="359"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6"/>
              <p:cNvSpPr/>
              <p:nvPr/>
            </p:nvSpPr>
            <p:spPr>
              <a:xfrm>
                <a:off x="3472050" y="3417850"/>
                <a:ext cx="9350" cy="5275"/>
              </a:xfrm>
              <a:custGeom>
                <a:avLst/>
                <a:gdLst/>
                <a:ahLst/>
                <a:cxnLst/>
                <a:rect l="l" t="t" r="r" b="b"/>
                <a:pathLst>
                  <a:path w="374" h="211" extrusionOk="0">
                    <a:moveTo>
                      <a:pt x="360" y="0"/>
                    </a:moveTo>
                    <a:cubicBezTo>
                      <a:pt x="343" y="0"/>
                      <a:pt x="260" y="38"/>
                      <a:pt x="176" y="85"/>
                    </a:cubicBezTo>
                    <a:cubicBezTo>
                      <a:pt x="72" y="136"/>
                      <a:pt x="0" y="199"/>
                      <a:pt x="0" y="209"/>
                    </a:cubicBezTo>
                    <a:cubicBezTo>
                      <a:pt x="1" y="210"/>
                      <a:pt x="3" y="211"/>
                      <a:pt x="5" y="211"/>
                    </a:cubicBezTo>
                    <a:cubicBezTo>
                      <a:pt x="27" y="211"/>
                      <a:pt x="104" y="173"/>
                      <a:pt x="197" y="126"/>
                    </a:cubicBezTo>
                    <a:cubicBezTo>
                      <a:pt x="301" y="74"/>
                      <a:pt x="374" y="12"/>
                      <a:pt x="363" y="2"/>
                    </a:cubicBezTo>
                    <a:cubicBezTo>
                      <a:pt x="363" y="1"/>
                      <a:pt x="362" y="0"/>
                      <a:pt x="360"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6"/>
              <p:cNvSpPr/>
              <p:nvPr/>
            </p:nvSpPr>
            <p:spPr>
              <a:xfrm>
                <a:off x="3453375" y="3427675"/>
                <a:ext cx="9600" cy="4550"/>
              </a:xfrm>
              <a:custGeom>
                <a:avLst/>
                <a:gdLst/>
                <a:ahLst/>
                <a:cxnLst/>
                <a:rect l="l" t="t" r="r" b="b"/>
                <a:pathLst>
                  <a:path w="384" h="182" extrusionOk="0">
                    <a:moveTo>
                      <a:pt x="372" y="0"/>
                    </a:moveTo>
                    <a:cubicBezTo>
                      <a:pt x="345" y="0"/>
                      <a:pt x="273" y="22"/>
                      <a:pt x="187" y="66"/>
                    </a:cubicBezTo>
                    <a:cubicBezTo>
                      <a:pt x="83" y="117"/>
                      <a:pt x="0" y="158"/>
                      <a:pt x="0" y="179"/>
                    </a:cubicBezTo>
                    <a:cubicBezTo>
                      <a:pt x="1" y="181"/>
                      <a:pt x="4" y="181"/>
                      <a:pt x="8" y="181"/>
                    </a:cubicBezTo>
                    <a:cubicBezTo>
                      <a:pt x="32" y="181"/>
                      <a:pt x="107" y="152"/>
                      <a:pt x="197" y="107"/>
                    </a:cubicBezTo>
                    <a:cubicBezTo>
                      <a:pt x="301" y="55"/>
                      <a:pt x="384" y="13"/>
                      <a:pt x="384" y="3"/>
                    </a:cubicBezTo>
                    <a:cubicBezTo>
                      <a:pt x="382" y="1"/>
                      <a:pt x="378" y="0"/>
                      <a:pt x="372"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6"/>
              <p:cNvSpPr/>
              <p:nvPr/>
            </p:nvSpPr>
            <p:spPr>
              <a:xfrm>
                <a:off x="3434175" y="3436000"/>
                <a:ext cx="9875" cy="4025"/>
              </a:xfrm>
              <a:custGeom>
                <a:avLst/>
                <a:gdLst/>
                <a:ahLst/>
                <a:cxnLst/>
                <a:rect l="l" t="t" r="r" b="b"/>
                <a:pathLst>
                  <a:path w="395" h="161" extrusionOk="0">
                    <a:moveTo>
                      <a:pt x="386" y="0"/>
                    </a:moveTo>
                    <a:cubicBezTo>
                      <a:pt x="361" y="0"/>
                      <a:pt x="285" y="29"/>
                      <a:pt x="187" y="65"/>
                    </a:cubicBezTo>
                    <a:cubicBezTo>
                      <a:pt x="83" y="106"/>
                      <a:pt x="0" y="148"/>
                      <a:pt x="10" y="158"/>
                    </a:cubicBezTo>
                    <a:cubicBezTo>
                      <a:pt x="10" y="159"/>
                      <a:pt x="13" y="160"/>
                      <a:pt x="18" y="160"/>
                    </a:cubicBezTo>
                    <a:cubicBezTo>
                      <a:pt x="44" y="160"/>
                      <a:pt x="122" y="140"/>
                      <a:pt x="208" y="106"/>
                    </a:cubicBezTo>
                    <a:cubicBezTo>
                      <a:pt x="311" y="65"/>
                      <a:pt x="394" y="12"/>
                      <a:pt x="394" y="2"/>
                    </a:cubicBezTo>
                    <a:cubicBezTo>
                      <a:pt x="393" y="1"/>
                      <a:pt x="390" y="0"/>
                      <a:pt x="386"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6"/>
              <p:cNvSpPr/>
              <p:nvPr/>
            </p:nvSpPr>
            <p:spPr>
              <a:xfrm>
                <a:off x="3414700" y="3443500"/>
                <a:ext cx="10150" cy="3400"/>
              </a:xfrm>
              <a:custGeom>
                <a:avLst/>
                <a:gdLst/>
                <a:ahLst/>
                <a:cxnLst/>
                <a:rect l="l" t="t" r="r" b="b"/>
                <a:pathLst>
                  <a:path w="406" h="136" extrusionOk="0">
                    <a:moveTo>
                      <a:pt x="387" y="0"/>
                    </a:moveTo>
                    <a:cubicBezTo>
                      <a:pt x="362" y="0"/>
                      <a:pt x="284" y="19"/>
                      <a:pt x="198" y="44"/>
                    </a:cubicBezTo>
                    <a:cubicBezTo>
                      <a:pt x="83" y="86"/>
                      <a:pt x="0" y="117"/>
                      <a:pt x="0" y="127"/>
                    </a:cubicBezTo>
                    <a:cubicBezTo>
                      <a:pt x="3" y="133"/>
                      <a:pt x="11" y="135"/>
                      <a:pt x="24" y="135"/>
                    </a:cubicBezTo>
                    <a:cubicBezTo>
                      <a:pt x="58" y="135"/>
                      <a:pt x="125" y="116"/>
                      <a:pt x="208" y="86"/>
                    </a:cubicBezTo>
                    <a:cubicBezTo>
                      <a:pt x="312" y="55"/>
                      <a:pt x="406" y="14"/>
                      <a:pt x="395" y="3"/>
                    </a:cubicBezTo>
                    <a:cubicBezTo>
                      <a:pt x="395" y="1"/>
                      <a:pt x="392" y="0"/>
                      <a:pt x="387"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6"/>
              <p:cNvSpPr/>
              <p:nvPr/>
            </p:nvSpPr>
            <p:spPr>
              <a:xfrm>
                <a:off x="3394725" y="3449700"/>
                <a:ext cx="10150" cy="2800"/>
              </a:xfrm>
              <a:custGeom>
                <a:avLst/>
                <a:gdLst/>
                <a:ahLst/>
                <a:cxnLst/>
                <a:rect l="l" t="t" r="r" b="b"/>
                <a:pathLst>
                  <a:path w="406" h="112" extrusionOk="0">
                    <a:moveTo>
                      <a:pt x="389" y="0"/>
                    </a:moveTo>
                    <a:cubicBezTo>
                      <a:pt x="358" y="0"/>
                      <a:pt x="284" y="12"/>
                      <a:pt x="198" y="35"/>
                    </a:cubicBezTo>
                    <a:cubicBezTo>
                      <a:pt x="84" y="66"/>
                      <a:pt x="1" y="98"/>
                      <a:pt x="1" y="108"/>
                    </a:cubicBezTo>
                    <a:cubicBezTo>
                      <a:pt x="3" y="110"/>
                      <a:pt x="11" y="112"/>
                      <a:pt x="22" y="112"/>
                    </a:cubicBezTo>
                    <a:cubicBezTo>
                      <a:pt x="55" y="112"/>
                      <a:pt x="123" y="100"/>
                      <a:pt x="208" y="77"/>
                    </a:cubicBezTo>
                    <a:cubicBezTo>
                      <a:pt x="322" y="45"/>
                      <a:pt x="405" y="15"/>
                      <a:pt x="405" y="4"/>
                    </a:cubicBezTo>
                    <a:cubicBezTo>
                      <a:pt x="405" y="1"/>
                      <a:pt x="399" y="0"/>
                      <a:pt x="389"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6"/>
              <p:cNvSpPr/>
              <p:nvPr/>
            </p:nvSpPr>
            <p:spPr>
              <a:xfrm>
                <a:off x="3374500" y="3454625"/>
                <a:ext cx="10400" cy="2350"/>
              </a:xfrm>
              <a:custGeom>
                <a:avLst/>
                <a:gdLst/>
                <a:ahLst/>
                <a:cxnLst/>
                <a:rect l="l" t="t" r="r" b="b"/>
                <a:pathLst>
                  <a:path w="416" h="94" extrusionOk="0">
                    <a:moveTo>
                      <a:pt x="386" y="0"/>
                    </a:moveTo>
                    <a:cubicBezTo>
                      <a:pt x="353" y="0"/>
                      <a:pt x="281" y="10"/>
                      <a:pt x="197" y="25"/>
                    </a:cubicBezTo>
                    <a:cubicBezTo>
                      <a:pt x="93" y="46"/>
                      <a:pt x="0" y="77"/>
                      <a:pt x="0" y="87"/>
                    </a:cubicBezTo>
                    <a:cubicBezTo>
                      <a:pt x="0" y="91"/>
                      <a:pt x="13" y="93"/>
                      <a:pt x="34" y="93"/>
                    </a:cubicBezTo>
                    <a:cubicBezTo>
                      <a:pt x="71" y="93"/>
                      <a:pt x="135" y="86"/>
                      <a:pt x="208" y="67"/>
                    </a:cubicBezTo>
                    <a:cubicBezTo>
                      <a:pt x="322" y="46"/>
                      <a:pt x="416" y="14"/>
                      <a:pt x="405" y="4"/>
                    </a:cubicBezTo>
                    <a:cubicBezTo>
                      <a:pt x="405" y="2"/>
                      <a:pt x="398" y="0"/>
                      <a:pt x="386"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6"/>
              <p:cNvSpPr/>
              <p:nvPr/>
            </p:nvSpPr>
            <p:spPr>
              <a:xfrm>
                <a:off x="3354000" y="3458450"/>
                <a:ext cx="10400" cy="1925"/>
              </a:xfrm>
              <a:custGeom>
                <a:avLst/>
                <a:gdLst/>
                <a:ahLst/>
                <a:cxnLst/>
                <a:rect l="l" t="t" r="r" b="b"/>
                <a:pathLst>
                  <a:path w="416" h="77" extrusionOk="0">
                    <a:moveTo>
                      <a:pt x="374" y="0"/>
                    </a:moveTo>
                    <a:cubicBezTo>
                      <a:pt x="336" y="0"/>
                      <a:pt x="275" y="5"/>
                      <a:pt x="208" y="17"/>
                    </a:cubicBezTo>
                    <a:cubicBezTo>
                      <a:pt x="94" y="27"/>
                      <a:pt x="0" y="59"/>
                      <a:pt x="0" y="69"/>
                    </a:cubicBezTo>
                    <a:cubicBezTo>
                      <a:pt x="0" y="73"/>
                      <a:pt x="17" y="76"/>
                      <a:pt x="44" y="76"/>
                    </a:cubicBezTo>
                    <a:cubicBezTo>
                      <a:pt x="82" y="76"/>
                      <a:pt x="142" y="71"/>
                      <a:pt x="208" y="59"/>
                    </a:cubicBezTo>
                    <a:cubicBezTo>
                      <a:pt x="322" y="38"/>
                      <a:pt x="415" y="17"/>
                      <a:pt x="415" y="7"/>
                    </a:cubicBezTo>
                    <a:cubicBezTo>
                      <a:pt x="415" y="3"/>
                      <a:pt x="400" y="0"/>
                      <a:pt x="374"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6"/>
              <p:cNvSpPr/>
              <p:nvPr/>
            </p:nvSpPr>
            <p:spPr>
              <a:xfrm>
                <a:off x="3333500" y="3461000"/>
                <a:ext cx="10400" cy="1475"/>
              </a:xfrm>
              <a:custGeom>
                <a:avLst/>
                <a:gdLst/>
                <a:ahLst/>
                <a:cxnLst/>
                <a:rect l="l" t="t" r="r" b="b"/>
                <a:pathLst>
                  <a:path w="416" h="59" extrusionOk="0">
                    <a:moveTo>
                      <a:pt x="347" y="1"/>
                    </a:moveTo>
                    <a:cubicBezTo>
                      <a:pt x="310" y="1"/>
                      <a:pt x="260" y="3"/>
                      <a:pt x="208" y="8"/>
                    </a:cubicBezTo>
                    <a:cubicBezTo>
                      <a:pt x="94" y="19"/>
                      <a:pt x="1" y="29"/>
                      <a:pt x="1" y="50"/>
                    </a:cubicBezTo>
                    <a:cubicBezTo>
                      <a:pt x="1" y="55"/>
                      <a:pt x="24" y="58"/>
                      <a:pt x="62" y="58"/>
                    </a:cubicBezTo>
                    <a:cubicBezTo>
                      <a:pt x="99" y="58"/>
                      <a:pt x="151" y="55"/>
                      <a:pt x="208" y="50"/>
                    </a:cubicBezTo>
                    <a:cubicBezTo>
                      <a:pt x="322" y="40"/>
                      <a:pt x="416" y="19"/>
                      <a:pt x="416" y="8"/>
                    </a:cubicBezTo>
                    <a:cubicBezTo>
                      <a:pt x="411" y="3"/>
                      <a:pt x="385" y="1"/>
                      <a:pt x="347"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6"/>
              <p:cNvSpPr/>
              <p:nvPr/>
            </p:nvSpPr>
            <p:spPr>
              <a:xfrm>
                <a:off x="3312750" y="3462225"/>
                <a:ext cx="10400" cy="1175"/>
              </a:xfrm>
              <a:custGeom>
                <a:avLst/>
                <a:gdLst/>
                <a:ahLst/>
                <a:cxnLst/>
                <a:rect l="l" t="t" r="r" b="b"/>
                <a:pathLst>
                  <a:path w="416" h="47" extrusionOk="0">
                    <a:moveTo>
                      <a:pt x="208" y="1"/>
                    </a:moveTo>
                    <a:cubicBezTo>
                      <a:pt x="94" y="1"/>
                      <a:pt x="1" y="22"/>
                      <a:pt x="1" y="33"/>
                    </a:cubicBezTo>
                    <a:cubicBezTo>
                      <a:pt x="1" y="40"/>
                      <a:pt x="47" y="47"/>
                      <a:pt x="114" y="47"/>
                    </a:cubicBezTo>
                    <a:cubicBezTo>
                      <a:pt x="143" y="47"/>
                      <a:pt x="174" y="46"/>
                      <a:pt x="208" y="42"/>
                    </a:cubicBezTo>
                    <a:cubicBezTo>
                      <a:pt x="322" y="42"/>
                      <a:pt x="416" y="33"/>
                      <a:pt x="416" y="22"/>
                    </a:cubicBezTo>
                    <a:cubicBezTo>
                      <a:pt x="416" y="12"/>
                      <a:pt x="322" y="1"/>
                      <a:pt x="208"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6"/>
              <p:cNvSpPr/>
              <p:nvPr/>
            </p:nvSpPr>
            <p:spPr>
              <a:xfrm>
                <a:off x="3292000" y="3462225"/>
                <a:ext cx="10400" cy="1075"/>
              </a:xfrm>
              <a:custGeom>
                <a:avLst/>
                <a:gdLst/>
                <a:ahLst/>
                <a:cxnLst/>
                <a:rect l="l" t="t" r="r" b="b"/>
                <a:pathLst>
                  <a:path w="416" h="43" extrusionOk="0">
                    <a:moveTo>
                      <a:pt x="208" y="1"/>
                    </a:moveTo>
                    <a:cubicBezTo>
                      <a:pt x="94" y="1"/>
                      <a:pt x="1" y="1"/>
                      <a:pt x="1" y="12"/>
                    </a:cubicBezTo>
                    <a:cubicBezTo>
                      <a:pt x="1" y="22"/>
                      <a:pt x="94" y="42"/>
                      <a:pt x="208" y="42"/>
                    </a:cubicBezTo>
                    <a:cubicBezTo>
                      <a:pt x="322" y="42"/>
                      <a:pt x="416" y="42"/>
                      <a:pt x="416" y="33"/>
                    </a:cubicBezTo>
                    <a:cubicBezTo>
                      <a:pt x="416" y="12"/>
                      <a:pt x="322" y="1"/>
                      <a:pt x="208"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6"/>
              <p:cNvSpPr/>
              <p:nvPr/>
            </p:nvSpPr>
            <p:spPr>
              <a:xfrm>
                <a:off x="3271250" y="3460750"/>
                <a:ext cx="10400" cy="1450"/>
              </a:xfrm>
              <a:custGeom>
                <a:avLst/>
                <a:gdLst/>
                <a:ahLst/>
                <a:cxnLst/>
                <a:rect l="l" t="t" r="r" b="b"/>
                <a:pathLst>
                  <a:path w="416" h="58" extrusionOk="0">
                    <a:moveTo>
                      <a:pt x="61" y="0"/>
                    </a:moveTo>
                    <a:cubicBezTo>
                      <a:pt x="24" y="0"/>
                      <a:pt x="0" y="3"/>
                      <a:pt x="0" y="8"/>
                    </a:cubicBezTo>
                    <a:cubicBezTo>
                      <a:pt x="0" y="18"/>
                      <a:pt x="93" y="39"/>
                      <a:pt x="208" y="50"/>
                    </a:cubicBezTo>
                    <a:cubicBezTo>
                      <a:pt x="265" y="55"/>
                      <a:pt x="317" y="57"/>
                      <a:pt x="354" y="57"/>
                    </a:cubicBezTo>
                    <a:cubicBezTo>
                      <a:pt x="392" y="57"/>
                      <a:pt x="416" y="55"/>
                      <a:pt x="416" y="50"/>
                    </a:cubicBezTo>
                    <a:cubicBezTo>
                      <a:pt x="416" y="39"/>
                      <a:pt x="322" y="18"/>
                      <a:pt x="208" y="8"/>
                    </a:cubicBezTo>
                    <a:cubicBezTo>
                      <a:pt x="151" y="3"/>
                      <a:pt x="99" y="0"/>
                      <a:pt x="61"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6"/>
              <p:cNvSpPr/>
              <p:nvPr/>
            </p:nvSpPr>
            <p:spPr>
              <a:xfrm>
                <a:off x="3250750" y="3457975"/>
                <a:ext cx="10400" cy="1975"/>
              </a:xfrm>
              <a:custGeom>
                <a:avLst/>
                <a:gdLst/>
                <a:ahLst/>
                <a:cxnLst/>
                <a:rect l="l" t="t" r="r" b="b"/>
                <a:pathLst>
                  <a:path w="416" h="79" extrusionOk="0">
                    <a:moveTo>
                      <a:pt x="22" y="1"/>
                    </a:moveTo>
                    <a:cubicBezTo>
                      <a:pt x="8" y="1"/>
                      <a:pt x="0" y="2"/>
                      <a:pt x="0" y="5"/>
                    </a:cubicBezTo>
                    <a:cubicBezTo>
                      <a:pt x="0" y="26"/>
                      <a:pt x="94" y="46"/>
                      <a:pt x="198" y="57"/>
                    </a:cubicBezTo>
                    <a:cubicBezTo>
                      <a:pt x="268" y="70"/>
                      <a:pt x="330" y="79"/>
                      <a:pt x="370" y="79"/>
                    </a:cubicBezTo>
                    <a:cubicBezTo>
                      <a:pt x="395" y="79"/>
                      <a:pt x="411" y="75"/>
                      <a:pt x="415" y="67"/>
                    </a:cubicBezTo>
                    <a:cubicBezTo>
                      <a:pt x="415" y="57"/>
                      <a:pt x="322" y="36"/>
                      <a:pt x="208" y="16"/>
                    </a:cubicBezTo>
                    <a:cubicBezTo>
                      <a:pt x="127" y="8"/>
                      <a:pt x="56" y="1"/>
                      <a:pt x="22"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6"/>
              <p:cNvSpPr/>
              <p:nvPr/>
            </p:nvSpPr>
            <p:spPr>
              <a:xfrm>
                <a:off x="3230250" y="3454100"/>
                <a:ext cx="10400" cy="2300"/>
              </a:xfrm>
              <a:custGeom>
                <a:avLst/>
                <a:gdLst/>
                <a:ahLst/>
                <a:cxnLst/>
                <a:rect l="l" t="t" r="r" b="b"/>
                <a:pathLst>
                  <a:path w="416" h="92" extrusionOk="0">
                    <a:moveTo>
                      <a:pt x="30" y="0"/>
                    </a:moveTo>
                    <a:cubicBezTo>
                      <a:pt x="18" y="0"/>
                      <a:pt x="11" y="2"/>
                      <a:pt x="11" y="5"/>
                    </a:cubicBezTo>
                    <a:cubicBezTo>
                      <a:pt x="1" y="15"/>
                      <a:pt x="94" y="46"/>
                      <a:pt x="208" y="67"/>
                    </a:cubicBezTo>
                    <a:cubicBezTo>
                      <a:pt x="292" y="82"/>
                      <a:pt x="359" y="92"/>
                      <a:pt x="393" y="92"/>
                    </a:cubicBezTo>
                    <a:cubicBezTo>
                      <a:pt x="405" y="92"/>
                      <a:pt x="413" y="90"/>
                      <a:pt x="416" y="88"/>
                    </a:cubicBezTo>
                    <a:cubicBezTo>
                      <a:pt x="416" y="77"/>
                      <a:pt x="322" y="46"/>
                      <a:pt x="218" y="25"/>
                    </a:cubicBezTo>
                    <a:cubicBezTo>
                      <a:pt x="135" y="10"/>
                      <a:pt x="63" y="0"/>
                      <a:pt x="30"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6"/>
              <p:cNvSpPr/>
              <p:nvPr/>
            </p:nvSpPr>
            <p:spPr>
              <a:xfrm>
                <a:off x="3210275" y="3448925"/>
                <a:ext cx="10150" cy="3025"/>
              </a:xfrm>
              <a:custGeom>
                <a:avLst/>
                <a:gdLst/>
                <a:ahLst/>
                <a:cxnLst/>
                <a:rect l="l" t="t" r="r" b="b"/>
                <a:pathLst>
                  <a:path w="406" h="121" extrusionOk="0">
                    <a:moveTo>
                      <a:pt x="22" y="0"/>
                    </a:moveTo>
                    <a:cubicBezTo>
                      <a:pt x="10" y="0"/>
                      <a:pt x="3" y="1"/>
                      <a:pt x="0" y="4"/>
                    </a:cubicBezTo>
                    <a:cubicBezTo>
                      <a:pt x="0" y="14"/>
                      <a:pt x="83" y="46"/>
                      <a:pt x="198" y="76"/>
                    </a:cubicBezTo>
                    <a:cubicBezTo>
                      <a:pt x="291" y="102"/>
                      <a:pt x="364" y="121"/>
                      <a:pt x="393" y="121"/>
                    </a:cubicBezTo>
                    <a:cubicBezTo>
                      <a:pt x="399" y="121"/>
                      <a:pt x="404" y="120"/>
                      <a:pt x="406" y="118"/>
                    </a:cubicBezTo>
                    <a:cubicBezTo>
                      <a:pt x="406" y="97"/>
                      <a:pt x="323" y="66"/>
                      <a:pt x="208" y="35"/>
                    </a:cubicBezTo>
                    <a:cubicBezTo>
                      <a:pt x="123" y="12"/>
                      <a:pt x="55" y="0"/>
                      <a:pt x="22"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6"/>
              <p:cNvSpPr/>
              <p:nvPr/>
            </p:nvSpPr>
            <p:spPr>
              <a:xfrm>
                <a:off x="3190550" y="3442450"/>
                <a:ext cx="9900" cy="3550"/>
              </a:xfrm>
              <a:custGeom>
                <a:avLst/>
                <a:gdLst/>
                <a:ahLst/>
                <a:cxnLst/>
                <a:rect l="l" t="t" r="r" b="b"/>
                <a:pathLst>
                  <a:path w="396" h="142" extrusionOk="0">
                    <a:moveTo>
                      <a:pt x="12" y="1"/>
                    </a:moveTo>
                    <a:cubicBezTo>
                      <a:pt x="6" y="1"/>
                      <a:pt x="3" y="2"/>
                      <a:pt x="1" y="3"/>
                    </a:cubicBezTo>
                    <a:cubicBezTo>
                      <a:pt x="1" y="14"/>
                      <a:pt x="84" y="56"/>
                      <a:pt x="188" y="97"/>
                    </a:cubicBezTo>
                    <a:cubicBezTo>
                      <a:pt x="282" y="123"/>
                      <a:pt x="362" y="141"/>
                      <a:pt x="387" y="141"/>
                    </a:cubicBezTo>
                    <a:cubicBezTo>
                      <a:pt x="392" y="141"/>
                      <a:pt x="395" y="140"/>
                      <a:pt x="395" y="139"/>
                    </a:cubicBezTo>
                    <a:cubicBezTo>
                      <a:pt x="395" y="128"/>
                      <a:pt x="312" y="86"/>
                      <a:pt x="208" y="56"/>
                    </a:cubicBezTo>
                    <a:cubicBezTo>
                      <a:pt x="114" y="21"/>
                      <a:pt x="40" y="1"/>
                      <a:pt x="12"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6"/>
              <p:cNvSpPr/>
              <p:nvPr/>
            </p:nvSpPr>
            <p:spPr>
              <a:xfrm>
                <a:off x="3171100" y="3434950"/>
                <a:ext cx="9900" cy="4025"/>
              </a:xfrm>
              <a:custGeom>
                <a:avLst/>
                <a:gdLst/>
                <a:ahLst/>
                <a:cxnLst/>
                <a:rect l="l" t="t" r="r" b="b"/>
                <a:pathLst>
                  <a:path w="396" h="161" extrusionOk="0">
                    <a:moveTo>
                      <a:pt x="16" y="1"/>
                    </a:moveTo>
                    <a:cubicBezTo>
                      <a:pt x="13" y="1"/>
                      <a:pt x="11" y="1"/>
                      <a:pt x="11" y="3"/>
                    </a:cubicBezTo>
                    <a:cubicBezTo>
                      <a:pt x="1" y="13"/>
                      <a:pt x="84" y="65"/>
                      <a:pt x="188" y="107"/>
                    </a:cubicBezTo>
                    <a:cubicBezTo>
                      <a:pt x="281" y="141"/>
                      <a:pt x="354" y="161"/>
                      <a:pt x="383" y="161"/>
                    </a:cubicBezTo>
                    <a:cubicBezTo>
                      <a:pt x="389" y="161"/>
                      <a:pt x="393" y="160"/>
                      <a:pt x="395" y="158"/>
                    </a:cubicBezTo>
                    <a:cubicBezTo>
                      <a:pt x="395" y="148"/>
                      <a:pt x="312" y="107"/>
                      <a:pt x="208" y="65"/>
                    </a:cubicBezTo>
                    <a:cubicBezTo>
                      <a:pt x="119" y="29"/>
                      <a:pt x="36" y="1"/>
                      <a:pt x="16"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6"/>
              <p:cNvSpPr/>
              <p:nvPr/>
            </p:nvSpPr>
            <p:spPr>
              <a:xfrm>
                <a:off x="3152425" y="3426400"/>
                <a:ext cx="9625" cy="4525"/>
              </a:xfrm>
              <a:custGeom>
                <a:avLst/>
                <a:gdLst/>
                <a:ahLst/>
                <a:cxnLst/>
                <a:rect l="l" t="t" r="r" b="b"/>
                <a:pathLst>
                  <a:path w="385" h="181" extrusionOk="0">
                    <a:moveTo>
                      <a:pt x="8" y="0"/>
                    </a:moveTo>
                    <a:cubicBezTo>
                      <a:pt x="4" y="0"/>
                      <a:pt x="2" y="1"/>
                      <a:pt x="1" y="2"/>
                    </a:cubicBezTo>
                    <a:cubicBezTo>
                      <a:pt x="1" y="13"/>
                      <a:pt x="73" y="64"/>
                      <a:pt x="177" y="106"/>
                    </a:cubicBezTo>
                    <a:cubicBezTo>
                      <a:pt x="267" y="151"/>
                      <a:pt x="351" y="181"/>
                      <a:pt x="370" y="181"/>
                    </a:cubicBezTo>
                    <a:cubicBezTo>
                      <a:pt x="373" y="181"/>
                      <a:pt x="374" y="180"/>
                      <a:pt x="374" y="179"/>
                    </a:cubicBezTo>
                    <a:cubicBezTo>
                      <a:pt x="384" y="168"/>
                      <a:pt x="301" y="117"/>
                      <a:pt x="198" y="75"/>
                    </a:cubicBezTo>
                    <a:cubicBezTo>
                      <a:pt x="107" y="29"/>
                      <a:pt x="32" y="0"/>
                      <a:pt x="8"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6"/>
              <p:cNvSpPr/>
              <p:nvPr/>
            </p:nvSpPr>
            <p:spPr>
              <a:xfrm>
                <a:off x="3134000" y="3416550"/>
                <a:ext cx="9375" cy="5275"/>
              </a:xfrm>
              <a:custGeom>
                <a:avLst/>
                <a:gdLst/>
                <a:ahLst/>
                <a:cxnLst/>
                <a:rect l="l" t="t" r="r" b="b"/>
                <a:pathLst>
                  <a:path w="375" h="211" extrusionOk="0">
                    <a:moveTo>
                      <a:pt x="14" y="0"/>
                    </a:moveTo>
                    <a:cubicBezTo>
                      <a:pt x="12" y="0"/>
                      <a:pt x="11" y="1"/>
                      <a:pt x="11" y="2"/>
                    </a:cubicBezTo>
                    <a:cubicBezTo>
                      <a:pt x="1" y="12"/>
                      <a:pt x="74" y="64"/>
                      <a:pt x="177" y="126"/>
                    </a:cubicBezTo>
                    <a:cubicBezTo>
                      <a:pt x="270" y="173"/>
                      <a:pt x="346" y="211"/>
                      <a:pt x="368" y="211"/>
                    </a:cubicBezTo>
                    <a:cubicBezTo>
                      <a:pt x="371" y="211"/>
                      <a:pt x="373" y="210"/>
                      <a:pt x="374" y="209"/>
                    </a:cubicBezTo>
                    <a:cubicBezTo>
                      <a:pt x="374" y="199"/>
                      <a:pt x="302" y="137"/>
                      <a:pt x="198" y="85"/>
                    </a:cubicBezTo>
                    <a:cubicBezTo>
                      <a:pt x="105" y="38"/>
                      <a:pt x="28" y="0"/>
                      <a:pt x="14"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6"/>
              <p:cNvSpPr/>
              <p:nvPr/>
            </p:nvSpPr>
            <p:spPr>
              <a:xfrm>
                <a:off x="3116350" y="3405900"/>
                <a:ext cx="9125" cy="5550"/>
              </a:xfrm>
              <a:custGeom>
                <a:avLst/>
                <a:gdLst/>
                <a:ahLst/>
                <a:cxnLst/>
                <a:rect l="l" t="t" r="r" b="b"/>
                <a:pathLst>
                  <a:path w="365" h="222" extrusionOk="0">
                    <a:moveTo>
                      <a:pt x="7" y="1"/>
                    </a:moveTo>
                    <a:cubicBezTo>
                      <a:pt x="4" y="1"/>
                      <a:pt x="2" y="1"/>
                      <a:pt x="1" y="3"/>
                    </a:cubicBezTo>
                    <a:cubicBezTo>
                      <a:pt x="1" y="3"/>
                      <a:pt x="74" y="65"/>
                      <a:pt x="167" y="127"/>
                    </a:cubicBezTo>
                    <a:cubicBezTo>
                      <a:pt x="260" y="183"/>
                      <a:pt x="336" y="222"/>
                      <a:pt x="351" y="222"/>
                    </a:cubicBezTo>
                    <a:cubicBezTo>
                      <a:pt x="353" y="222"/>
                      <a:pt x="354" y="221"/>
                      <a:pt x="354" y="220"/>
                    </a:cubicBezTo>
                    <a:cubicBezTo>
                      <a:pt x="365" y="210"/>
                      <a:pt x="292" y="148"/>
                      <a:pt x="188" y="86"/>
                    </a:cubicBezTo>
                    <a:cubicBezTo>
                      <a:pt x="105" y="39"/>
                      <a:pt x="30" y="1"/>
                      <a:pt x="7"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6"/>
              <p:cNvSpPr/>
              <p:nvPr/>
            </p:nvSpPr>
            <p:spPr>
              <a:xfrm>
                <a:off x="3099250" y="3393975"/>
                <a:ext cx="8825" cy="6075"/>
              </a:xfrm>
              <a:custGeom>
                <a:avLst/>
                <a:gdLst/>
                <a:ahLst/>
                <a:cxnLst/>
                <a:rect l="l" t="t" r="r" b="b"/>
                <a:pathLst>
                  <a:path w="353" h="243" extrusionOk="0">
                    <a:moveTo>
                      <a:pt x="14" y="1"/>
                    </a:moveTo>
                    <a:cubicBezTo>
                      <a:pt x="12" y="1"/>
                      <a:pt x="11" y="1"/>
                      <a:pt x="11" y="2"/>
                    </a:cubicBezTo>
                    <a:cubicBezTo>
                      <a:pt x="0" y="12"/>
                      <a:pt x="73" y="74"/>
                      <a:pt x="166" y="137"/>
                    </a:cubicBezTo>
                    <a:cubicBezTo>
                      <a:pt x="250" y="202"/>
                      <a:pt x="325" y="242"/>
                      <a:pt x="340" y="242"/>
                    </a:cubicBezTo>
                    <a:cubicBezTo>
                      <a:pt x="342" y="242"/>
                      <a:pt x="343" y="242"/>
                      <a:pt x="343" y="240"/>
                    </a:cubicBezTo>
                    <a:cubicBezTo>
                      <a:pt x="353" y="231"/>
                      <a:pt x="281" y="168"/>
                      <a:pt x="187" y="106"/>
                    </a:cubicBezTo>
                    <a:cubicBezTo>
                      <a:pt x="104" y="41"/>
                      <a:pt x="29" y="1"/>
                      <a:pt x="14"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6"/>
              <p:cNvSpPr/>
              <p:nvPr/>
            </p:nvSpPr>
            <p:spPr>
              <a:xfrm>
                <a:off x="3082900" y="3381050"/>
                <a:ext cx="8575" cy="6800"/>
              </a:xfrm>
              <a:custGeom>
                <a:avLst/>
                <a:gdLst/>
                <a:ahLst/>
                <a:cxnLst/>
                <a:rect l="l" t="t" r="r" b="b"/>
                <a:pathLst>
                  <a:path w="343" h="272" extrusionOk="0">
                    <a:moveTo>
                      <a:pt x="11" y="0"/>
                    </a:moveTo>
                    <a:cubicBezTo>
                      <a:pt x="1" y="10"/>
                      <a:pt x="73" y="83"/>
                      <a:pt x="156" y="156"/>
                    </a:cubicBezTo>
                    <a:cubicBezTo>
                      <a:pt x="242" y="223"/>
                      <a:pt x="310" y="271"/>
                      <a:pt x="329" y="271"/>
                    </a:cubicBezTo>
                    <a:cubicBezTo>
                      <a:pt x="331" y="271"/>
                      <a:pt x="332" y="271"/>
                      <a:pt x="333" y="270"/>
                    </a:cubicBezTo>
                    <a:cubicBezTo>
                      <a:pt x="343" y="259"/>
                      <a:pt x="271" y="187"/>
                      <a:pt x="188" y="114"/>
                    </a:cubicBezTo>
                    <a:cubicBezTo>
                      <a:pt x="94" y="42"/>
                      <a:pt x="22" y="0"/>
                      <a:pt x="11"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6"/>
              <p:cNvSpPr/>
              <p:nvPr/>
            </p:nvSpPr>
            <p:spPr>
              <a:xfrm>
                <a:off x="3067350" y="3367275"/>
                <a:ext cx="8050" cy="7075"/>
              </a:xfrm>
              <a:custGeom>
                <a:avLst/>
                <a:gdLst/>
                <a:ahLst/>
                <a:cxnLst/>
                <a:rect l="l" t="t" r="r" b="b"/>
                <a:pathLst>
                  <a:path w="322" h="283" extrusionOk="0">
                    <a:moveTo>
                      <a:pt x="10" y="1"/>
                    </a:moveTo>
                    <a:cubicBezTo>
                      <a:pt x="0" y="12"/>
                      <a:pt x="62" y="84"/>
                      <a:pt x="155" y="157"/>
                    </a:cubicBezTo>
                    <a:cubicBezTo>
                      <a:pt x="232" y="233"/>
                      <a:pt x="299" y="283"/>
                      <a:pt x="318" y="283"/>
                    </a:cubicBezTo>
                    <a:cubicBezTo>
                      <a:pt x="319" y="283"/>
                      <a:pt x="321" y="282"/>
                      <a:pt x="321" y="282"/>
                    </a:cubicBezTo>
                    <a:cubicBezTo>
                      <a:pt x="321" y="282"/>
                      <a:pt x="270" y="209"/>
                      <a:pt x="176" y="126"/>
                    </a:cubicBezTo>
                    <a:cubicBezTo>
                      <a:pt x="93" y="53"/>
                      <a:pt x="21" y="1"/>
                      <a:pt x="10"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6"/>
              <p:cNvSpPr/>
              <p:nvPr/>
            </p:nvSpPr>
            <p:spPr>
              <a:xfrm>
                <a:off x="3052825" y="3352725"/>
                <a:ext cx="7525" cy="7600"/>
              </a:xfrm>
              <a:custGeom>
                <a:avLst/>
                <a:gdLst/>
                <a:ahLst/>
                <a:cxnLst/>
                <a:rect l="l" t="t" r="r" b="b"/>
                <a:pathLst>
                  <a:path w="301" h="304" extrusionOk="0">
                    <a:moveTo>
                      <a:pt x="11" y="1"/>
                    </a:moveTo>
                    <a:cubicBezTo>
                      <a:pt x="10" y="1"/>
                      <a:pt x="10" y="1"/>
                      <a:pt x="10" y="2"/>
                    </a:cubicBezTo>
                    <a:cubicBezTo>
                      <a:pt x="0" y="13"/>
                      <a:pt x="52" y="85"/>
                      <a:pt x="135" y="168"/>
                    </a:cubicBezTo>
                    <a:cubicBezTo>
                      <a:pt x="218" y="251"/>
                      <a:pt x="291" y="303"/>
                      <a:pt x="301" y="303"/>
                    </a:cubicBezTo>
                    <a:cubicBezTo>
                      <a:pt x="301" y="292"/>
                      <a:pt x="249" y="220"/>
                      <a:pt x="166" y="137"/>
                    </a:cubicBezTo>
                    <a:cubicBezTo>
                      <a:pt x="89" y="60"/>
                      <a:pt x="20" y="1"/>
                      <a:pt x="11"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6"/>
              <p:cNvSpPr/>
              <p:nvPr/>
            </p:nvSpPr>
            <p:spPr>
              <a:xfrm>
                <a:off x="3039050" y="3337200"/>
                <a:ext cx="7050" cy="8075"/>
              </a:xfrm>
              <a:custGeom>
                <a:avLst/>
                <a:gdLst/>
                <a:ahLst/>
                <a:cxnLst/>
                <a:rect l="l" t="t" r="r" b="b"/>
                <a:pathLst>
                  <a:path w="282" h="323" extrusionOk="0">
                    <a:moveTo>
                      <a:pt x="1" y="0"/>
                    </a:moveTo>
                    <a:cubicBezTo>
                      <a:pt x="1" y="11"/>
                      <a:pt x="53" y="94"/>
                      <a:pt x="125" y="177"/>
                    </a:cubicBezTo>
                    <a:cubicBezTo>
                      <a:pt x="198" y="260"/>
                      <a:pt x="270" y="322"/>
                      <a:pt x="281" y="322"/>
                    </a:cubicBezTo>
                    <a:cubicBezTo>
                      <a:pt x="281" y="312"/>
                      <a:pt x="229" y="229"/>
                      <a:pt x="157" y="146"/>
                    </a:cubicBezTo>
                    <a:cubicBezTo>
                      <a:pt x="84" y="63"/>
                      <a:pt x="11" y="0"/>
                      <a:pt x="1"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6"/>
              <p:cNvSpPr/>
              <p:nvPr/>
            </p:nvSpPr>
            <p:spPr>
              <a:xfrm>
                <a:off x="3026075" y="3321075"/>
                <a:ext cx="6775" cy="8150"/>
              </a:xfrm>
              <a:custGeom>
                <a:avLst/>
                <a:gdLst/>
                <a:ahLst/>
                <a:cxnLst/>
                <a:rect l="l" t="t" r="r" b="b"/>
                <a:pathLst>
                  <a:path w="271" h="326" extrusionOk="0">
                    <a:moveTo>
                      <a:pt x="14" y="1"/>
                    </a:moveTo>
                    <a:cubicBezTo>
                      <a:pt x="13" y="1"/>
                      <a:pt x="12" y="1"/>
                      <a:pt x="12" y="2"/>
                    </a:cubicBezTo>
                    <a:cubicBezTo>
                      <a:pt x="1" y="2"/>
                      <a:pt x="53" y="85"/>
                      <a:pt x="115" y="179"/>
                    </a:cubicBezTo>
                    <a:cubicBezTo>
                      <a:pt x="183" y="265"/>
                      <a:pt x="241" y="325"/>
                      <a:pt x="258" y="325"/>
                    </a:cubicBezTo>
                    <a:cubicBezTo>
                      <a:pt x="259" y="325"/>
                      <a:pt x="260" y="325"/>
                      <a:pt x="261" y="324"/>
                    </a:cubicBezTo>
                    <a:cubicBezTo>
                      <a:pt x="271" y="324"/>
                      <a:pt x="219" y="241"/>
                      <a:pt x="157" y="147"/>
                    </a:cubicBezTo>
                    <a:cubicBezTo>
                      <a:pt x="88" y="69"/>
                      <a:pt x="29" y="1"/>
                      <a:pt x="14"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6"/>
              <p:cNvSpPr/>
              <p:nvPr/>
            </p:nvSpPr>
            <p:spPr>
              <a:xfrm>
                <a:off x="3014150" y="3304000"/>
                <a:ext cx="6250" cy="8600"/>
              </a:xfrm>
              <a:custGeom>
                <a:avLst/>
                <a:gdLst/>
                <a:ahLst/>
                <a:cxnLst/>
                <a:rect l="l" t="t" r="r" b="b"/>
                <a:pathLst>
                  <a:path w="250" h="344" extrusionOk="0">
                    <a:moveTo>
                      <a:pt x="11" y="0"/>
                    </a:moveTo>
                    <a:lnTo>
                      <a:pt x="11" y="0"/>
                    </a:lnTo>
                    <a:cubicBezTo>
                      <a:pt x="0" y="11"/>
                      <a:pt x="42" y="94"/>
                      <a:pt x="115" y="187"/>
                    </a:cubicBezTo>
                    <a:cubicBezTo>
                      <a:pt x="173" y="275"/>
                      <a:pt x="232" y="344"/>
                      <a:pt x="239" y="344"/>
                    </a:cubicBezTo>
                    <a:cubicBezTo>
                      <a:pt x="239" y="344"/>
                      <a:pt x="240" y="343"/>
                      <a:pt x="240" y="343"/>
                    </a:cubicBezTo>
                    <a:cubicBezTo>
                      <a:pt x="250" y="343"/>
                      <a:pt x="208" y="260"/>
                      <a:pt x="146" y="166"/>
                    </a:cubicBezTo>
                    <a:cubicBezTo>
                      <a:pt x="83" y="73"/>
                      <a:pt x="21" y="0"/>
                      <a:pt x="11"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6"/>
              <p:cNvSpPr/>
              <p:nvPr/>
            </p:nvSpPr>
            <p:spPr>
              <a:xfrm>
                <a:off x="3003250" y="3286350"/>
                <a:ext cx="6000" cy="9100"/>
              </a:xfrm>
              <a:custGeom>
                <a:avLst/>
                <a:gdLst/>
                <a:ahLst/>
                <a:cxnLst/>
                <a:rect l="l" t="t" r="r" b="b"/>
                <a:pathLst>
                  <a:path w="240" h="364" extrusionOk="0">
                    <a:moveTo>
                      <a:pt x="11" y="0"/>
                    </a:moveTo>
                    <a:lnTo>
                      <a:pt x="11" y="0"/>
                    </a:lnTo>
                    <a:cubicBezTo>
                      <a:pt x="1" y="11"/>
                      <a:pt x="42" y="94"/>
                      <a:pt x="104" y="198"/>
                    </a:cubicBezTo>
                    <a:cubicBezTo>
                      <a:pt x="157" y="291"/>
                      <a:pt x="219" y="364"/>
                      <a:pt x="229" y="364"/>
                    </a:cubicBezTo>
                    <a:cubicBezTo>
                      <a:pt x="240" y="353"/>
                      <a:pt x="198" y="270"/>
                      <a:pt x="136" y="166"/>
                    </a:cubicBezTo>
                    <a:cubicBezTo>
                      <a:pt x="74" y="73"/>
                      <a:pt x="21" y="0"/>
                      <a:pt x="11"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6"/>
              <p:cNvSpPr/>
              <p:nvPr/>
            </p:nvSpPr>
            <p:spPr>
              <a:xfrm>
                <a:off x="2993400" y="3268175"/>
                <a:ext cx="5475" cy="9150"/>
              </a:xfrm>
              <a:custGeom>
                <a:avLst/>
                <a:gdLst/>
                <a:ahLst/>
                <a:cxnLst/>
                <a:rect l="l" t="t" r="r" b="b"/>
                <a:pathLst>
                  <a:path w="219" h="366" extrusionOk="0">
                    <a:moveTo>
                      <a:pt x="11" y="1"/>
                    </a:moveTo>
                    <a:lnTo>
                      <a:pt x="11" y="1"/>
                    </a:lnTo>
                    <a:cubicBezTo>
                      <a:pt x="0" y="12"/>
                      <a:pt x="42" y="95"/>
                      <a:pt x="94" y="199"/>
                    </a:cubicBezTo>
                    <a:cubicBezTo>
                      <a:pt x="142" y="296"/>
                      <a:pt x="191" y="366"/>
                      <a:pt x="206" y="366"/>
                    </a:cubicBezTo>
                    <a:cubicBezTo>
                      <a:pt x="206" y="366"/>
                      <a:pt x="207" y="365"/>
                      <a:pt x="208" y="365"/>
                    </a:cubicBezTo>
                    <a:cubicBezTo>
                      <a:pt x="219" y="365"/>
                      <a:pt x="177" y="282"/>
                      <a:pt x="125" y="178"/>
                    </a:cubicBezTo>
                    <a:cubicBezTo>
                      <a:pt x="73" y="74"/>
                      <a:pt x="21" y="1"/>
                      <a:pt x="11"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6"/>
              <p:cNvSpPr/>
              <p:nvPr/>
            </p:nvSpPr>
            <p:spPr>
              <a:xfrm>
                <a:off x="2984850" y="3249500"/>
                <a:ext cx="4700" cy="9400"/>
              </a:xfrm>
              <a:custGeom>
                <a:avLst/>
                <a:gdLst/>
                <a:ahLst/>
                <a:cxnLst/>
                <a:rect l="l" t="t" r="r" b="b"/>
                <a:pathLst>
                  <a:path w="188" h="376" extrusionOk="0">
                    <a:moveTo>
                      <a:pt x="12" y="0"/>
                    </a:moveTo>
                    <a:cubicBezTo>
                      <a:pt x="12" y="0"/>
                      <a:pt x="11" y="0"/>
                      <a:pt x="10" y="1"/>
                    </a:cubicBezTo>
                    <a:cubicBezTo>
                      <a:pt x="0" y="1"/>
                      <a:pt x="21" y="95"/>
                      <a:pt x="73" y="198"/>
                    </a:cubicBezTo>
                    <a:cubicBezTo>
                      <a:pt x="112" y="296"/>
                      <a:pt x="160" y="375"/>
                      <a:pt x="174" y="375"/>
                    </a:cubicBezTo>
                    <a:cubicBezTo>
                      <a:pt x="175" y="375"/>
                      <a:pt x="176" y="375"/>
                      <a:pt x="176" y="374"/>
                    </a:cubicBezTo>
                    <a:cubicBezTo>
                      <a:pt x="187" y="374"/>
                      <a:pt x="156" y="281"/>
                      <a:pt x="114" y="178"/>
                    </a:cubicBezTo>
                    <a:cubicBezTo>
                      <a:pt x="65" y="80"/>
                      <a:pt x="26" y="0"/>
                      <a:pt x="12"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6"/>
              <p:cNvSpPr/>
              <p:nvPr/>
            </p:nvSpPr>
            <p:spPr>
              <a:xfrm>
                <a:off x="2977050" y="3230050"/>
                <a:ext cx="4200" cy="9900"/>
              </a:xfrm>
              <a:custGeom>
                <a:avLst/>
                <a:gdLst/>
                <a:ahLst/>
                <a:cxnLst/>
                <a:rect l="l" t="t" r="r" b="b"/>
                <a:pathLst>
                  <a:path w="168" h="396" extrusionOk="0">
                    <a:moveTo>
                      <a:pt x="11" y="1"/>
                    </a:moveTo>
                    <a:lnTo>
                      <a:pt x="11" y="1"/>
                    </a:lnTo>
                    <a:cubicBezTo>
                      <a:pt x="1" y="11"/>
                      <a:pt x="32" y="94"/>
                      <a:pt x="63" y="209"/>
                    </a:cubicBezTo>
                    <a:cubicBezTo>
                      <a:pt x="105" y="312"/>
                      <a:pt x="146" y="395"/>
                      <a:pt x="156" y="395"/>
                    </a:cubicBezTo>
                    <a:cubicBezTo>
                      <a:pt x="167" y="385"/>
                      <a:pt x="146" y="302"/>
                      <a:pt x="105" y="188"/>
                    </a:cubicBezTo>
                    <a:cubicBezTo>
                      <a:pt x="63" y="84"/>
                      <a:pt x="22" y="1"/>
                      <a:pt x="11"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6"/>
              <p:cNvSpPr/>
              <p:nvPr/>
            </p:nvSpPr>
            <p:spPr>
              <a:xfrm>
                <a:off x="2970575" y="3210350"/>
                <a:ext cx="3650" cy="9900"/>
              </a:xfrm>
              <a:custGeom>
                <a:avLst/>
                <a:gdLst/>
                <a:ahLst/>
                <a:cxnLst/>
                <a:rect l="l" t="t" r="r" b="b"/>
                <a:pathLst>
                  <a:path w="146" h="396" extrusionOk="0">
                    <a:moveTo>
                      <a:pt x="21" y="0"/>
                    </a:moveTo>
                    <a:lnTo>
                      <a:pt x="21" y="0"/>
                    </a:lnTo>
                    <a:cubicBezTo>
                      <a:pt x="0" y="10"/>
                      <a:pt x="21" y="93"/>
                      <a:pt x="52" y="208"/>
                    </a:cubicBezTo>
                    <a:cubicBezTo>
                      <a:pt x="92" y="315"/>
                      <a:pt x="121" y="395"/>
                      <a:pt x="134" y="395"/>
                    </a:cubicBezTo>
                    <a:cubicBezTo>
                      <a:pt x="134" y="395"/>
                      <a:pt x="135" y="395"/>
                      <a:pt x="135" y="395"/>
                    </a:cubicBezTo>
                    <a:cubicBezTo>
                      <a:pt x="145" y="395"/>
                      <a:pt x="135" y="301"/>
                      <a:pt x="94" y="197"/>
                    </a:cubicBezTo>
                    <a:cubicBezTo>
                      <a:pt x="62" y="83"/>
                      <a:pt x="32" y="0"/>
                      <a:pt x="21"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6"/>
              <p:cNvSpPr/>
              <p:nvPr/>
            </p:nvSpPr>
            <p:spPr>
              <a:xfrm>
                <a:off x="2965375" y="3190350"/>
                <a:ext cx="3150" cy="10175"/>
              </a:xfrm>
              <a:custGeom>
                <a:avLst/>
                <a:gdLst/>
                <a:ahLst/>
                <a:cxnLst/>
                <a:rect l="l" t="t" r="r" b="b"/>
                <a:pathLst>
                  <a:path w="126" h="407" extrusionOk="0">
                    <a:moveTo>
                      <a:pt x="11" y="1"/>
                    </a:moveTo>
                    <a:cubicBezTo>
                      <a:pt x="1" y="1"/>
                      <a:pt x="11" y="95"/>
                      <a:pt x="42" y="208"/>
                    </a:cubicBezTo>
                    <a:cubicBezTo>
                      <a:pt x="74" y="323"/>
                      <a:pt x="104" y="406"/>
                      <a:pt x="115" y="406"/>
                    </a:cubicBezTo>
                    <a:cubicBezTo>
                      <a:pt x="125" y="406"/>
                      <a:pt x="115" y="312"/>
                      <a:pt x="84" y="198"/>
                    </a:cubicBezTo>
                    <a:cubicBezTo>
                      <a:pt x="53" y="84"/>
                      <a:pt x="21" y="1"/>
                      <a:pt x="11"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6"/>
              <p:cNvSpPr/>
              <p:nvPr/>
            </p:nvSpPr>
            <p:spPr>
              <a:xfrm>
                <a:off x="2961225" y="3170100"/>
                <a:ext cx="2625" cy="10175"/>
              </a:xfrm>
              <a:custGeom>
                <a:avLst/>
                <a:gdLst/>
                <a:ahLst/>
                <a:cxnLst/>
                <a:rect l="l" t="t" r="r" b="b"/>
                <a:pathLst>
                  <a:path w="105" h="407" extrusionOk="0">
                    <a:moveTo>
                      <a:pt x="23" y="1"/>
                    </a:moveTo>
                    <a:cubicBezTo>
                      <a:pt x="22" y="1"/>
                      <a:pt x="22" y="1"/>
                      <a:pt x="21" y="1"/>
                    </a:cubicBezTo>
                    <a:cubicBezTo>
                      <a:pt x="1" y="1"/>
                      <a:pt x="11" y="95"/>
                      <a:pt x="32" y="209"/>
                    </a:cubicBezTo>
                    <a:cubicBezTo>
                      <a:pt x="53" y="324"/>
                      <a:pt x="84" y="407"/>
                      <a:pt x="94" y="407"/>
                    </a:cubicBezTo>
                    <a:cubicBezTo>
                      <a:pt x="104" y="407"/>
                      <a:pt x="94" y="313"/>
                      <a:pt x="74" y="199"/>
                    </a:cubicBezTo>
                    <a:cubicBezTo>
                      <a:pt x="54" y="90"/>
                      <a:pt x="34" y="1"/>
                      <a:pt x="23"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6"/>
              <p:cNvSpPr/>
              <p:nvPr/>
            </p:nvSpPr>
            <p:spPr>
              <a:xfrm>
                <a:off x="2958375" y="3149375"/>
                <a:ext cx="2100" cy="10400"/>
              </a:xfrm>
              <a:custGeom>
                <a:avLst/>
                <a:gdLst/>
                <a:ahLst/>
                <a:cxnLst/>
                <a:rect l="l" t="t" r="r" b="b"/>
                <a:pathLst>
                  <a:path w="84" h="416" extrusionOk="0">
                    <a:moveTo>
                      <a:pt x="22" y="0"/>
                    </a:moveTo>
                    <a:cubicBezTo>
                      <a:pt x="1" y="11"/>
                      <a:pt x="11" y="104"/>
                      <a:pt x="22" y="219"/>
                    </a:cubicBezTo>
                    <a:cubicBezTo>
                      <a:pt x="32" y="332"/>
                      <a:pt x="52" y="415"/>
                      <a:pt x="63" y="415"/>
                    </a:cubicBezTo>
                    <a:cubicBezTo>
                      <a:pt x="84" y="415"/>
                      <a:pt x="73" y="322"/>
                      <a:pt x="63" y="208"/>
                    </a:cubicBezTo>
                    <a:cubicBezTo>
                      <a:pt x="52" y="94"/>
                      <a:pt x="32" y="0"/>
                      <a:pt x="22"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6"/>
              <p:cNvSpPr/>
              <p:nvPr/>
            </p:nvSpPr>
            <p:spPr>
              <a:xfrm>
                <a:off x="2956825" y="3128875"/>
                <a:ext cx="1325" cy="10425"/>
              </a:xfrm>
              <a:custGeom>
                <a:avLst/>
                <a:gdLst/>
                <a:ahLst/>
                <a:cxnLst/>
                <a:rect l="l" t="t" r="r" b="b"/>
                <a:pathLst>
                  <a:path w="53" h="417" extrusionOk="0">
                    <a:moveTo>
                      <a:pt x="11" y="1"/>
                    </a:moveTo>
                    <a:cubicBezTo>
                      <a:pt x="1" y="1"/>
                      <a:pt x="1" y="94"/>
                      <a:pt x="1" y="209"/>
                    </a:cubicBezTo>
                    <a:cubicBezTo>
                      <a:pt x="11" y="322"/>
                      <a:pt x="31" y="416"/>
                      <a:pt x="42" y="416"/>
                    </a:cubicBezTo>
                    <a:cubicBezTo>
                      <a:pt x="52" y="416"/>
                      <a:pt x="52" y="322"/>
                      <a:pt x="52" y="209"/>
                    </a:cubicBezTo>
                    <a:cubicBezTo>
                      <a:pt x="42" y="94"/>
                      <a:pt x="21" y="1"/>
                      <a:pt x="11"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6"/>
              <p:cNvSpPr/>
              <p:nvPr/>
            </p:nvSpPr>
            <p:spPr>
              <a:xfrm>
                <a:off x="2956050" y="3108125"/>
                <a:ext cx="1325" cy="10400"/>
              </a:xfrm>
              <a:custGeom>
                <a:avLst/>
                <a:gdLst/>
                <a:ahLst/>
                <a:cxnLst/>
                <a:rect l="l" t="t" r="r" b="b"/>
                <a:pathLst>
                  <a:path w="53" h="416" extrusionOk="0">
                    <a:moveTo>
                      <a:pt x="21" y="1"/>
                    </a:moveTo>
                    <a:cubicBezTo>
                      <a:pt x="11" y="1"/>
                      <a:pt x="0" y="94"/>
                      <a:pt x="0" y="208"/>
                    </a:cubicBezTo>
                    <a:cubicBezTo>
                      <a:pt x="11" y="322"/>
                      <a:pt x="21" y="416"/>
                      <a:pt x="32" y="416"/>
                    </a:cubicBezTo>
                    <a:cubicBezTo>
                      <a:pt x="42" y="416"/>
                      <a:pt x="52" y="322"/>
                      <a:pt x="52" y="208"/>
                    </a:cubicBezTo>
                    <a:cubicBezTo>
                      <a:pt x="42" y="94"/>
                      <a:pt x="42" y="1"/>
                      <a:pt x="21"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6"/>
              <p:cNvSpPr/>
              <p:nvPr/>
            </p:nvSpPr>
            <p:spPr>
              <a:xfrm>
                <a:off x="2956550" y="3087375"/>
                <a:ext cx="1350" cy="10400"/>
              </a:xfrm>
              <a:custGeom>
                <a:avLst/>
                <a:gdLst/>
                <a:ahLst/>
                <a:cxnLst/>
                <a:rect l="l" t="t" r="r" b="b"/>
                <a:pathLst>
                  <a:path w="54" h="416" extrusionOk="0">
                    <a:moveTo>
                      <a:pt x="32" y="1"/>
                    </a:moveTo>
                    <a:cubicBezTo>
                      <a:pt x="22" y="1"/>
                      <a:pt x="12" y="94"/>
                      <a:pt x="1" y="208"/>
                    </a:cubicBezTo>
                    <a:cubicBezTo>
                      <a:pt x="1" y="322"/>
                      <a:pt x="1" y="416"/>
                      <a:pt x="12" y="416"/>
                    </a:cubicBezTo>
                    <a:cubicBezTo>
                      <a:pt x="22" y="416"/>
                      <a:pt x="42" y="322"/>
                      <a:pt x="42" y="208"/>
                    </a:cubicBezTo>
                    <a:cubicBezTo>
                      <a:pt x="53" y="94"/>
                      <a:pt x="42" y="1"/>
                      <a:pt x="32"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6"/>
              <p:cNvSpPr/>
              <p:nvPr/>
            </p:nvSpPr>
            <p:spPr>
              <a:xfrm>
                <a:off x="2957875" y="3066625"/>
                <a:ext cx="1825" cy="10400"/>
              </a:xfrm>
              <a:custGeom>
                <a:avLst/>
                <a:gdLst/>
                <a:ahLst/>
                <a:cxnLst/>
                <a:rect l="l" t="t" r="r" b="b"/>
                <a:pathLst>
                  <a:path w="73" h="416" extrusionOk="0">
                    <a:moveTo>
                      <a:pt x="62" y="1"/>
                    </a:moveTo>
                    <a:cubicBezTo>
                      <a:pt x="52" y="1"/>
                      <a:pt x="31" y="93"/>
                      <a:pt x="21" y="208"/>
                    </a:cubicBezTo>
                    <a:cubicBezTo>
                      <a:pt x="0" y="322"/>
                      <a:pt x="0" y="416"/>
                      <a:pt x="21" y="416"/>
                    </a:cubicBezTo>
                    <a:cubicBezTo>
                      <a:pt x="31" y="416"/>
                      <a:pt x="52" y="322"/>
                      <a:pt x="62" y="208"/>
                    </a:cubicBezTo>
                    <a:cubicBezTo>
                      <a:pt x="72" y="104"/>
                      <a:pt x="72" y="10"/>
                      <a:pt x="62"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6"/>
              <p:cNvSpPr/>
              <p:nvPr/>
            </p:nvSpPr>
            <p:spPr>
              <a:xfrm>
                <a:off x="2960450" y="3046125"/>
                <a:ext cx="2350" cy="10400"/>
              </a:xfrm>
              <a:custGeom>
                <a:avLst/>
                <a:gdLst/>
                <a:ahLst/>
                <a:cxnLst/>
                <a:rect l="l" t="t" r="r" b="b"/>
                <a:pathLst>
                  <a:path w="94" h="416" extrusionOk="0">
                    <a:moveTo>
                      <a:pt x="84" y="0"/>
                    </a:moveTo>
                    <a:lnTo>
                      <a:pt x="84" y="0"/>
                    </a:lnTo>
                    <a:cubicBezTo>
                      <a:pt x="73" y="0"/>
                      <a:pt x="52" y="94"/>
                      <a:pt x="32" y="208"/>
                    </a:cubicBezTo>
                    <a:cubicBezTo>
                      <a:pt x="11" y="322"/>
                      <a:pt x="1" y="415"/>
                      <a:pt x="11" y="415"/>
                    </a:cubicBezTo>
                    <a:cubicBezTo>
                      <a:pt x="32" y="415"/>
                      <a:pt x="52" y="322"/>
                      <a:pt x="73" y="208"/>
                    </a:cubicBezTo>
                    <a:cubicBezTo>
                      <a:pt x="94" y="104"/>
                      <a:pt x="94" y="11"/>
                      <a:pt x="84"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6"/>
              <p:cNvSpPr/>
              <p:nvPr/>
            </p:nvSpPr>
            <p:spPr>
              <a:xfrm>
                <a:off x="2964350" y="3025875"/>
                <a:ext cx="2875" cy="10175"/>
              </a:xfrm>
              <a:custGeom>
                <a:avLst/>
                <a:gdLst/>
                <a:ahLst/>
                <a:cxnLst/>
                <a:rect l="l" t="t" r="r" b="b"/>
                <a:pathLst>
                  <a:path w="115" h="407" extrusionOk="0">
                    <a:moveTo>
                      <a:pt x="104" y="1"/>
                    </a:moveTo>
                    <a:lnTo>
                      <a:pt x="104" y="1"/>
                    </a:lnTo>
                    <a:cubicBezTo>
                      <a:pt x="94" y="1"/>
                      <a:pt x="62" y="84"/>
                      <a:pt x="32" y="198"/>
                    </a:cubicBezTo>
                    <a:cubicBezTo>
                      <a:pt x="11" y="312"/>
                      <a:pt x="0" y="406"/>
                      <a:pt x="11" y="406"/>
                    </a:cubicBezTo>
                    <a:cubicBezTo>
                      <a:pt x="21" y="406"/>
                      <a:pt x="52" y="323"/>
                      <a:pt x="83" y="208"/>
                    </a:cubicBezTo>
                    <a:cubicBezTo>
                      <a:pt x="104" y="95"/>
                      <a:pt x="115" y="12"/>
                      <a:pt x="104"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6"/>
              <p:cNvSpPr/>
              <p:nvPr/>
            </p:nvSpPr>
            <p:spPr>
              <a:xfrm>
                <a:off x="2969275" y="3005925"/>
                <a:ext cx="3650" cy="10125"/>
              </a:xfrm>
              <a:custGeom>
                <a:avLst/>
                <a:gdLst/>
                <a:ahLst/>
                <a:cxnLst/>
                <a:rect l="l" t="t" r="r" b="b"/>
                <a:pathLst>
                  <a:path w="146" h="405" extrusionOk="0">
                    <a:moveTo>
                      <a:pt x="125" y="0"/>
                    </a:moveTo>
                    <a:cubicBezTo>
                      <a:pt x="114" y="0"/>
                      <a:pt x="84" y="83"/>
                      <a:pt x="52" y="197"/>
                    </a:cubicBezTo>
                    <a:cubicBezTo>
                      <a:pt x="21" y="301"/>
                      <a:pt x="1" y="395"/>
                      <a:pt x="11" y="405"/>
                    </a:cubicBezTo>
                    <a:cubicBezTo>
                      <a:pt x="21" y="405"/>
                      <a:pt x="63" y="322"/>
                      <a:pt x="94" y="208"/>
                    </a:cubicBezTo>
                    <a:cubicBezTo>
                      <a:pt x="125" y="93"/>
                      <a:pt x="146" y="10"/>
                      <a:pt x="125"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6"/>
              <p:cNvSpPr/>
              <p:nvPr/>
            </p:nvSpPr>
            <p:spPr>
              <a:xfrm>
                <a:off x="2975500" y="2986425"/>
                <a:ext cx="4175" cy="9675"/>
              </a:xfrm>
              <a:custGeom>
                <a:avLst/>
                <a:gdLst/>
                <a:ahLst/>
                <a:cxnLst/>
                <a:rect l="l" t="t" r="r" b="b"/>
                <a:pathLst>
                  <a:path w="167" h="387" extrusionOk="0">
                    <a:moveTo>
                      <a:pt x="152" y="1"/>
                    </a:moveTo>
                    <a:cubicBezTo>
                      <a:pt x="132" y="1"/>
                      <a:pt x="102" y="81"/>
                      <a:pt x="63" y="188"/>
                    </a:cubicBezTo>
                    <a:cubicBezTo>
                      <a:pt x="21" y="292"/>
                      <a:pt x="1" y="386"/>
                      <a:pt x="11" y="386"/>
                    </a:cubicBezTo>
                    <a:cubicBezTo>
                      <a:pt x="11" y="387"/>
                      <a:pt x="12" y="387"/>
                      <a:pt x="13" y="387"/>
                    </a:cubicBezTo>
                    <a:cubicBezTo>
                      <a:pt x="26" y="387"/>
                      <a:pt x="65" y="307"/>
                      <a:pt x="104" y="199"/>
                    </a:cubicBezTo>
                    <a:cubicBezTo>
                      <a:pt x="135" y="95"/>
                      <a:pt x="167" y="2"/>
                      <a:pt x="156" y="2"/>
                    </a:cubicBezTo>
                    <a:cubicBezTo>
                      <a:pt x="155" y="1"/>
                      <a:pt x="154" y="1"/>
                      <a:pt x="152"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6"/>
              <p:cNvSpPr/>
              <p:nvPr/>
            </p:nvSpPr>
            <p:spPr>
              <a:xfrm>
                <a:off x="2982775" y="2967225"/>
                <a:ext cx="4700" cy="9425"/>
              </a:xfrm>
              <a:custGeom>
                <a:avLst/>
                <a:gdLst/>
                <a:ahLst/>
                <a:cxnLst/>
                <a:rect l="l" t="t" r="r" b="b"/>
                <a:pathLst>
                  <a:path w="188" h="377" extrusionOk="0">
                    <a:moveTo>
                      <a:pt x="174" y="1"/>
                    </a:moveTo>
                    <a:cubicBezTo>
                      <a:pt x="162" y="1"/>
                      <a:pt x="122" y="80"/>
                      <a:pt x="73" y="179"/>
                    </a:cubicBezTo>
                    <a:cubicBezTo>
                      <a:pt x="31" y="282"/>
                      <a:pt x="0" y="375"/>
                      <a:pt x="10" y="375"/>
                    </a:cubicBezTo>
                    <a:cubicBezTo>
                      <a:pt x="11" y="376"/>
                      <a:pt x="12" y="376"/>
                      <a:pt x="13" y="376"/>
                    </a:cubicBezTo>
                    <a:cubicBezTo>
                      <a:pt x="27" y="376"/>
                      <a:pt x="75" y="297"/>
                      <a:pt x="114" y="199"/>
                    </a:cubicBezTo>
                    <a:cubicBezTo>
                      <a:pt x="156" y="96"/>
                      <a:pt x="187" y="2"/>
                      <a:pt x="176" y="2"/>
                    </a:cubicBezTo>
                    <a:cubicBezTo>
                      <a:pt x="176" y="1"/>
                      <a:pt x="175" y="1"/>
                      <a:pt x="174"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6"/>
              <p:cNvSpPr/>
              <p:nvPr/>
            </p:nvSpPr>
            <p:spPr>
              <a:xfrm>
                <a:off x="2991325" y="2948550"/>
                <a:ext cx="5200" cy="9150"/>
              </a:xfrm>
              <a:custGeom>
                <a:avLst/>
                <a:gdLst/>
                <a:ahLst/>
                <a:cxnLst/>
                <a:rect l="l" t="t" r="r" b="b"/>
                <a:pathLst>
                  <a:path w="208" h="366" extrusionOk="0">
                    <a:moveTo>
                      <a:pt x="196" y="1"/>
                    </a:moveTo>
                    <a:cubicBezTo>
                      <a:pt x="181" y="1"/>
                      <a:pt x="133" y="80"/>
                      <a:pt x="83" y="178"/>
                    </a:cubicBezTo>
                    <a:cubicBezTo>
                      <a:pt x="32" y="282"/>
                      <a:pt x="0" y="365"/>
                      <a:pt x="11" y="365"/>
                    </a:cubicBezTo>
                    <a:cubicBezTo>
                      <a:pt x="12" y="366"/>
                      <a:pt x="12" y="366"/>
                      <a:pt x="13" y="366"/>
                    </a:cubicBezTo>
                    <a:cubicBezTo>
                      <a:pt x="27" y="366"/>
                      <a:pt x="76" y="287"/>
                      <a:pt x="125" y="199"/>
                    </a:cubicBezTo>
                    <a:cubicBezTo>
                      <a:pt x="177" y="95"/>
                      <a:pt x="208" y="2"/>
                      <a:pt x="198" y="2"/>
                    </a:cubicBezTo>
                    <a:cubicBezTo>
                      <a:pt x="197" y="1"/>
                      <a:pt x="197" y="1"/>
                      <a:pt x="196"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6"/>
              <p:cNvSpPr/>
              <p:nvPr/>
            </p:nvSpPr>
            <p:spPr>
              <a:xfrm>
                <a:off x="3000925" y="2930400"/>
                <a:ext cx="5725" cy="9125"/>
              </a:xfrm>
              <a:custGeom>
                <a:avLst/>
                <a:gdLst/>
                <a:ahLst/>
                <a:cxnLst/>
                <a:rect l="l" t="t" r="r" b="b"/>
                <a:pathLst>
                  <a:path w="229" h="365" extrusionOk="0">
                    <a:moveTo>
                      <a:pt x="216" y="0"/>
                    </a:moveTo>
                    <a:cubicBezTo>
                      <a:pt x="201" y="0"/>
                      <a:pt x="143" y="79"/>
                      <a:pt x="94" y="167"/>
                    </a:cubicBezTo>
                    <a:cubicBezTo>
                      <a:pt x="31" y="271"/>
                      <a:pt x="1" y="354"/>
                      <a:pt x="11" y="365"/>
                    </a:cubicBezTo>
                    <a:cubicBezTo>
                      <a:pt x="21" y="365"/>
                      <a:pt x="73" y="292"/>
                      <a:pt x="125" y="188"/>
                    </a:cubicBezTo>
                    <a:cubicBezTo>
                      <a:pt x="187" y="95"/>
                      <a:pt x="229" y="12"/>
                      <a:pt x="218" y="1"/>
                    </a:cubicBezTo>
                    <a:cubicBezTo>
                      <a:pt x="218" y="1"/>
                      <a:pt x="217" y="0"/>
                      <a:pt x="216"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6"/>
              <p:cNvSpPr/>
              <p:nvPr/>
            </p:nvSpPr>
            <p:spPr>
              <a:xfrm>
                <a:off x="3011550" y="2913025"/>
                <a:ext cx="6250" cy="8625"/>
              </a:xfrm>
              <a:custGeom>
                <a:avLst/>
                <a:gdLst/>
                <a:ahLst/>
                <a:cxnLst/>
                <a:rect l="l" t="t" r="r" b="b"/>
                <a:pathLst>
                  <a:path w="250" h="345" extrusionOk="0">
                    <a:moveTo>
                      <a:pt x="237" y="0"/>
                    </a:moveTo>
                    <a:cubicBezTo>
                      <a:pt x="221" y="0"/>
                      <a:pt x="163" y="70"/>
                      <a:pt x="104" y="157"/>
                    </a:cubicBezTo>
                    <a:cubicBezTo>
                      <a:pt x="42" y="250"/>
                      <a:pt x="1" y="333"/>
                      <a:pt x="11" y="343"/>
                    </a:cubicBezTo>
                    <a:cubicBezTo>
                      <a:pt x="12" y="344"/>
                      <a:pt x="13" y="344"/>
                      <a:pt x="14" y="344"/>
                    </a:cubicBezTo>
                    <a:cubicBezTo>
                      <a:pt x="28" y="344"/>
                      <a:pt x="78" y="274"/>
                      <a:pt x="136" y="177"/>
                    </a:cubicBezTo>
                    <a:cubicBezTo>
                      <a:pt x="198" y="84"/>
                      <a:pt x="250" y="1"/>
                      <a:pt x="240" y="1"/>
                    </a:cubicBezTo>
                    <a:cubicBezTo>
                      <a:pt x="239" y="1"/>
                      <a:pt x="238" y="0"/>
                      <a:pt x="237"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6"/>
              <p:cNvSpPr/>
              <p:nvPr/>
            </p:nvSpPr>
            <p:spPr>
              <a:xfrm>
                <a:off x="3023250" y="2896150"/>
                <a:ext cx="6500" cy="8375"/>
              </a:xfrm>
              <a:custGeom>
                <a:avLst/>
                <a:gdLst/>
                <a:ahLst/>
                <a:cxnLst/>
                <a:rect l="l" t="t" r="r" b="b"/>
                <a:pathLst>
                  <a:path w="260" h="335" extrusionOk="0">
                    <a:moveTo>
                      <a:pt x="257" y="0"/>
                    </a:moveTo>
                    <a:cubicBezTo>
                      <a:pt x="240" y="0"/>
                      <a:pt x="172" y="69"/>
                      <a:pt x="114" y="157"/>
                    </a:cubicBezTo>
                    <a:cubicBezTo>
                      <a:pt x="42" y="241"/>
                      <a:pt x="0" y="324"/>
                      <a:pt x="10" y="333"/>
                    </a:cubicBezTo>
                    <a:cubicBezTo>
                      <a:pt x="11" y="334"/>
                      <a:pt x="12" y="335"/>
                      <a:pt x="13" y="335"/>
                    </a:cubicBezTo>
                    <a:cubicBezTo>
                      <a:pt x="29" y="335"/>
                      <a:pt x="87" y="265"/>
                      <a:pt x="145" y="178"/>
                    </a:cubicBezTo>
                    <a:cubicBezTo>
                      <a:pt x="218" y="84"/>
                      <a:pt x="259" y="12"/>
                      <a:pt x="259" y="1"/>
                    </a:cubicBezTo>
                    <a:cubicBezTo>
                      <a:pt x="258" y="1"/>
                      <a:pt x="258" y="0"/>
                      <a:pt x="257"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6"/>
              <p:cNvSpPr/>
              <p:nvPr/>
            </p:nvSpPr>
            <p:spPr>
              <a:xfrm>
                <a:off x="3035700" y="2880075"/>
                <a:ext cx="7275" cy="8100"/>
              </a:xfrm>
              <a:custGeom>
                <a:avLst/>
                <a:gdLst/>
                <a:ahLst/>
                <a:cxnLst/>
                <a:rect l="l" t="t" r="r" b="b"/>
                <a:pathLst>
                  <a:path w="291" h="324" extrusionOk="0">
                    <a:moveTo>
                      <a:pt x="277" y="0"/>
                    </a:moveTo>
                    <a:cubicBezTo>
                      <a:pt x="261" y="0"/>
                      <a:pt x="203" y="60"/>
                      <a:pt x="135" y="146"/>
                    </a:cubicBezTo>
                    <a:cubicBezTo>
                      <a:pt x="52" y="229"/>
                      <a:pt x="0" y="312"/>
                      <a:pt x="10" y="323"/>
                    </a:cubicBezTo>
                    <a:cubicBezTo>
                      <a:pt x="21" y="323"/>
                      <a:pt x="93" y="261"/>
                      <a:pt x="166" y="178"/>
                    </a:cubicBezTo>
                    <a:cubicBezTo>
                      <a:pt x="238" y="84"/>
                      <a:pt x="291" y="12"/>
                      <a:pt x="280" y="1"/>
                    </a:cubicBezTo>
                    <a:cubicBezTo>
                      <a:pt x="279" y="0"/>
                      <a:pt x="278" y="0"/>
                      <a:pt x="277"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6"/>
              <p:cNvSpPr/>
              <p:nvPr/>
            </p:nvSpPr>
            <p:spPr>
              <a:xfrm>
                <a:off x="3049425" y="2864775"/>
                <a:ext cx="7575" cy="7575"/>
              </a:xfrm>
              <a:custGeom>
                <a:avLst/>
                <a:gdLst/>
                <a:ahLst/>
                <a:cxnLst/>
                <a:rect l="l" t="t" r="r" b="b"/>
                <a:pathLst>
                  <a:path w="303" h="303" extrusionOk="0">
                    <a:moveTo>
                      <a:pt x="288" y="0"/>
                    </a:moveTo>
                    <a:cubicBezTo>
                      <a:pt x="272" y="0"/>
                      <a:pt x="213" y="59"/>
                      <a:pt x="136" y="136"/>
                    </a:cubicBezTo>
                    <a:cubicBezTo>
                      <a:pt x="53" y="219"/>
                      <a:pt x="1" y="292"/>
                      <a:pt x="12" y="302"/>
                    </a:cubicBezTo>
                    <a:cubicBezTo>
                      <a:pt x="12" y="303"/>
                      <a:pt x="13" y="303"/>
                      <a:pt x="15" y="303"/>
                    </a:cubicBezTo>
                    <a:cubicBezTo>
                      <a:pt x="31" y="303"/>
                      <a:pt x="90" y="244"/>
                      <a:pt x="167" y="167"/>
                    </a:cubicBezTo>
                    <a:cubicBezTo>
                      <a:pt x="250" y="84"/>
                      <a:pt x="302" y="11"/>
                      <a:pt x="291" y="1"/>
                    </a:cubicBezTo>
                    <a:cubicBezTo>
                      <a:pt x="291" y="0"/>
                      <a:pt x="289" y="0"/>
                      <a:pt x="288"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6"/>
              <p:cNvSpPr/>
              <p:nvPr/>
            </p:nvSpPr>
            <p:spPr>
              <a:xfrm>
                <a:off x="3063950" y="2850475"/>
                <a:ext cx="7825" cy="7100"/>
              </a:xfrm>
              <a:custGeom>
                <a:avLst/>
                <a:gdLst/>
                <a:ahLst/>
                <a:cxnLst/>
                <a:rect l="l" t="t" r="r" b="b"/>
                <a:pathLst>
                  <a:path w="313" h="284" extrusionOk="0">
                    <a:moveTo>
                      <a:pt x="308" y="1"/>
                    </a:moveTo>
                    <a:cubicBezTo>
                      <a:pt x="290" y="1"/>
                      <a:pt x="222" y="50"/>
                      <a:pt x="146" y="127"/>
                    </a:cubicBezTo>
                    <a:cubicBezTo>
                      <a:pt x="63" y="200"/>
                      <a:pt x="1" y="272"/>
                      <a:pt x="1" y="283"/>
                    </a:cubicBezTo>
                    <a:cubicBezTo>
                      <a:pt x="2" y="283"/>
                      <a:pt x="3" y="284"/>
                      <a:pt x="4" y="284"/>
                    </a:cubicBezTo>
                    <a:cubicBezTo>
                      <a:pt x="22" y="284"/>
                      <a:pt x="90" y="225"/>
                      <a:pt x="167" y="158"/>
                    </a:cubicBezTo>
                    <a:cubicBezTo>
                      <a:pt x="261" y="75"/>
                      <a:pt x="312" y="13"/>
                      <a:pt x="312" y="2"/>
                    </a:cubicBezTo>
                    <a:cubicBezTo>
                      <a:pt x="311" y="1"/>
                      <a:pt x="310" y="1"/>
                      <a:pt x="308"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6"/>
              <p:cNvSpPr/>
              <p:nvPr/>
            </p:nvSpPr>
            <p:spPr>
              <a:xfrm>
                <a:off x="3079275" y="2837000"/>
                <a:ext cx="8325" cy="6575"/>
              </a:xfrm>
              <a:custGeom>
                <a:avLst/>
                <a:gdLst/>
                <a:ahLst/>
                <a:cxnLst/>
                <a:rect l="l" t="t" r="r" b="b"/>
                <a:pathLst>
                  <a:path w="333" h="263" extrusionOk="0">
                    <a:moveTo>
                      <a:pt x="318" y="0"/>
                    </a:moveTo>
                    <a:cubicBezTo>
                      <a:pt x="300" y="0"/>
                      <a:pt x="232" y="49"/>
                      <a:pt x="156" y="116"/>
                    </a:cubicBezTo>
                    <a:cubicBezTo>
                      <a:pt x="63" y="188"/>
                      <a:pt x="0" y="251"/>
                      <a:pt x="10" y="261"/>
                    </a:cubicBezTo>
                    <a:cubicBezTo>
                      <a:pt x="10" y="262"/>
                      <a:pt x="11" y="263"/>
                      <a:pt x="12" y="263"/>
                    </a:cubicBezTo>
                    <a:cubicBezTo>
                      <a:pt x="24" y="263"/>
                      <a:pt x="100" y="214"/>
                      <a:pt x="176" y="147"/>
                    </a:cubicBezTo>
                    <a:cubicBezTo>
                      <a:pt x="270" y="75"/>
                      <a:pt x="333" y="1"/>
                      <a:pt x="322" y="1"/>
                    </a:cubicBezTo>
                    <a:cubicBezTo>
                      <a:pt x="321" y="1"/>
                      <a:pt x="320" y="0"/>
                      <a:pt x="318"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6"/>
              <p:cNvSpPr/>
              <p:nvPr/>
            </p:nvSpPr>
            <p:spPr>
              <a:xfrm>
                <a:off x="3095350" y="2824275"/>
                <a:ext cx="8575" cy="6325"/>
              </a:xfrm>
              <a:custGeom>
                <a:avLst/>
                <a:gdLst/>
                <a:ahLst/>
                <a:cxnLst/>
                <a:rect l="l" t="t" r="r" b="b"/>
                <a:pathLst>
                  <a:path w="343" h="253" extrusionOk="0">
                    <a:moveTo>
                      <a:pt x="339" y="1"/>
                    </a:moveTo>
                    <a:cubicBezTo>
                      <a:pt x="318" y="1"/>
                      <a:pt x="242" y="49"/>
                      <a:pt x="156" y="106"/>
                    </a:cubicBezTo>
                    <a:cubicBezTo>
                      <a:pt x="73" y="178"/>
                      <a:pt x="1" y="241"/>
                      <a:pt x="11" y="251"/>
                    </a:cubicBezTo>
                    <a:cubicBezTo>
                      <a:pt x="11" y="252"/>
                      <a:pt x="11" y="253"/>
                      <a:pt x="13" y="253"/>
                    </a:cubicBezTo>
                    <a:cubicBezTo>
                      <a:pt x="25" y="253"/>
                      <a:pt x="102" y="205"/>
                      <a:pt x="188" y="148"/>
                    </a:cubicBezTo>
                    <a:cubicBezTo>
                      <a:pt x="281" y="75"/>
                      <a:pt x="343" y="12"/>
                      <a:pt x="343" y="2"/>
                    </a:cubicBezTo>
                    <a:cubicBezTo>
                      <a:pt x="342" y="1"/>
                      <a:pt x="341" y="1"/>
                      <a:pt x="339"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6"/>
              <p:cNvSpPr/>
              <p:nvPr/>
            </p:nvSpPr>
            <p:spPr>
              <a:xfrm>
                <a:off x="3112200" y="2812875"/>
                <a:ext cx="9125" cy="5550"/>
              </a:xfrm>
              <a:custGeom>
                <a:avLst/>
                <a:gdLst/>
                <a:ahLst/>
                <a:cxnLst/>
                <a:rect l="l" t="t" r="r" b="b"/>
                <a:pathLst>
                  <a:path w="365" h="222" extrusionOk="0">
                    <a:moveTo>
                      <a:pt x="348" y="0"/>
                    </a:moveTo>
                    <a:cubicBezTo>
                      <a:pt x="326" y="0"/>
                      <a:pt x="251" y="39"/>
                      <a:pt x="167" y="95"/>
                    </a:cubicBezTo>
                    <a:cubicBezTo>
                      <a:pt x="74" y="157"/>
                      <a:pt x="1" y="209"/>
                      <a:pt x="12" y="219"/>
                    </a:cubicBezTo>
                    <a:cubicBezTo>
                      <a:pt x="12" y="220"/>
                      <a:pt x="13" y="221"/>
                      <a:pt x="14" y="221"/>
                    </a:cubicBezTo>
                    <a:cubicBezTo>
                      <a:pt x="30" y="221"/>
                      <a:pt x="105" y="182"/>
                      <a:pt x="188" y="126"/>
                    </a:cubicBezTo>
                    <a:cubicBezTo>
                      <a:pt x="292" y="64"/>
                      <a:pt x="365" y="2"/>
                      <a:pt x="354" y="2"/>
                    </a:cubicBezTo>
                    <a:cubicBezTo>
                      <a:pt x="353" y="1"/>
                      <a:pt x="351" y="0"/>
                      <a:pt x="348"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6"/>
              <p:cNvSpPr/>
              <p:nvPr/>
            </p:nvSpPr>
            <p:spPr>
              <a:xfrm>
                <a:off x="3129600" y="2802225"/>
                <a:ext cx="9375" cy="5300"/>
              </a:xfrm>
              <a:custGeom>
                <a:avLst/>
                <a:gdLst/>
                <a:ahLst/>
                <a:cxnLst/>
                <a:rect l="l" t="t" r="r" b="b"/>
                <a:pathLst>
                  <a:path w="375" h="212" extrusionOk="0">
                    <a:moveTo>
                      <a:pt x="367" y="0"/>
                    </a:moveTo>
                    <a:cubicBezTo>
                      <a:pt x="342" y="0"/>
                      <a:pt x="268" y="30"/>
                      <a:pt x="177" y="85"/>
                    </a:cubicBezTo>
                    <a:cubicBezTo>
                      <a:pt x="84" y="137"/>
                      <a:pt x="1" y="200"/>
                      <a:pt x="11" y="209"/>
                    </a:cubicBezTo>
                    <a:cubicBezTo>
                      <a:pt x="12" y="211"/>
                      <a:pt x="14" y="211"/>
                      <a:pt x="17" y="211"/>
                    </a:cubicBezTo>
                    <a:cubicBezTo>
                      <a:pt x="39" y="211"/>
                      <a:pt x="114" y="173"/>
                      <a:pt x="197" y="126"/>
                    </a:cubicBezTo>
                    <a:cubicBezTo>
                      <a:pt x="301" y="64"/>
                      <a:pt x="374" y="13"/>
                      <a:pt x="374" y="2"/>
                    </a:cubicBezTo>
                    <a:cubicBezTo>
                      <a:pt x="373" y="1"/>
                      <a:pt x="370" y="0"/>
                      <a:pt x="367"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6"/>
              <p:cNvSpPr/>
              <p:nvPr/>
            </p:nvSpPr>
            <p:spPr>
              <a:xfrm>
                <a:off x="3147775" y="2792625"/>
                <a:ext cx="9600" cy="4800"/>
              </a:xfrm>
              <a:custGeom>
                <a:avLst/>
                <a:gdLst/>
                <a:ahLst/>
                <a:cxnLst/>
                <a:rect l="l" t="t" r="r" b="b"/>
                <a:pathLst>
                  <a:path w="384" h="192" extrusionOk="0">
                    <a:moveTo>
                      <a:pt x="376" y="0"/>
                    </a:moveTo>
                    <a:cubicBezTo>
                      <a:pt x="351" y="0"/>
                      <a:pt x="277" y="30"/>
                      <a:pt x="187" y="75"/>
                    </a:cubicBezTo>
                    <a:cubicBezTo>
                      <a:pt x="83" y="127"/>
                      <a:pt x="0" y="178"/>
                      <a:pt x="10" y="189"/>
                    </a:cubicBezTo>
                    <a:cubicBezTo>
                      <a:pt x="11" y="190"/>
                      <a:pt x="14" y="191"/>
                      <a:pt x="17" y="191"/>
                    </a:cubicBezTo>
                    <a:cubicBezTo>
                      <a:pt x="42" y="191"/>
                      <a:pt x="117" y="162"/>
                      <a:pt x="208" y="116"/>
                    </a:cubicBezTo>
                    <a:cubicBezTo>
                      <a:pt x="311" y="65"/>
                      <a:pt x="384" y="12"/>
                      <a:pt x="384" y="2"/>
                    </a:cubicBezTo>
                    <a:cubicBezTo>
                      <a:pt x="382" y="1"/>
                      <a:pt x="380" y="0"/>
                      <a:pt x="376"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6"/>
              <p:cNvSpPr/>
              <p:nvPr/>
            </p:nvSpPr>
            <p:spPr>
              <a:xfrm>
                <a:off x="3166700" y="2784325"/>
                <a:ext cx="9625" cy="4275"/>
              </a:xfrm>
              <a:custGeom>
                <a:avLst/>
                <a:gdLst/>
                <a:ahLst/>
                <a:cxnLst/>
                <a:rect l="l" t="t" r="r" b="b"/>
                <a:pathLst>
                  <a:path w="385" h="171" extrusionOk="0">
                    <a:moveTo>
                      <a:pt x="376" y="0"/>
                    </a:moveTo>
                    <a:cubicBezTo>
                      <a:pt x="351" y="0"/>
                      <a:pt x="277" y="29"/>
                      <a:pt x="187" y="65"/>
                    </a:cubicBezTo>
                    <a:cubicBezTo>
                      <a:pt x="73" y="106"/>
                      <a:pt x="0" y="158"/>
                      <a:pt x="0" y="168"/>
                    </a:cubicBezTo>
                    <a:cubicBezTo>
                      <a:pt x="1" y="170"/>
                      <a:pt x="4" y="170"/>
                      <a:pt x="8" y="170"/>
                    </a:cubicBezTo>
                    <a:cubicBezTo>
                      <a:pt x="33" y="170"/>
                      <a:pt x="107" y="142"/>
                      <a:pt x="198" y="106"/>
                    </a:cubicBezTo>
                    <a:cubicBezTo>
                      <a:pt x="301" y="54"/>
                      <a:pt x="384" y="12"/>
                      <a:pt x="384" y="2"/>
                    </a:cubicBezTo>
                    <a:cubicBezTo>
                      <a:pt x="383" y="1"/>
                      <a:pt x="380" y="0"/>
                      <a:pt x="376"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6"/>
              <p:cNvSpPr/>
              <p:nvPr/>
            </p:nvSpPr>
            <p:spPr>
              <a:xfrm>
                <a:off x="3185900" y="2777025"/>
                <a:ext cx="9875" cy="3775"/>
              </a:xfrm>
              <a:custGeom>
                <a:avLst/>
                <a:gdLst/>
                <a:ahLst/>
                <a:cxnLst/>
                <a:rect l="l" t="t" r="r" b="b"/>
                <a:pathLst>
                  <a:path w="395" h="151" extrusionOk="0">
                    <a:moveTo>
                      <a:pt x="382" y="1"/>
                    </a:moveTo>
                    <a:cubicBezTo>
                      <a:pt x="354" y="1"/>
                      <a:pt x="281" y="21"/>
                      <a:pt x="187" y="55"/>
                    </a:cubicBezTo>
                    <a:cubicBezTo>
                      <a:pt x="83" y="97"/>
                      <a:pt x="0" y="128"/>
                      <a:pt x="0" y="149"/>
                    </a:cubicBezTo>
                    <a:cubicBezTo>
                      <a:pt x="0" y="150"/>
                      <a:pt x="2" y="151"/>
                      <a:pt x="5" y="151"/>
                    </a:cubicBezTo>
                    <a:cubicBezTo>
                      <a:pt x="25" y="151"/>
                      <a:pt x="109" y="124"/>
                      <a:pt x="208" y="97"/>
                    </a:cubicBezTo>
                    <a:cubicBezTo>
                      <a:pt x="311" y="55"/>
                      <a:pt x="394" y="14"/>
                      <a:pt x="394" y="4"/>
                    </a:cubicBezTo>
                    <a:cubicBezTo>
                      <a:pt x="393" y="2"/>
                      <a:pt x="389" y="1"/>
                      <a:pt x="382"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6"/>
              <p:cNvSpPr/>
              <p:nvPr/>
            </p:nvSpPr>
            <p:spPr>
              <a:xfrm>
                <a:off x="3205350" y="2771050"/>
                <a:ext cx="10125" cy="3025"/>
              </a:xfrm>
              <a:custGeom>
                <a:avLst/>
                <a:gdLst/>
                <a:ahLst/>
                <a:cxnLst/>
                <a:rect l="l" t="t" r="r" b="b"/>
                <a:pathLst>
                  <a:path w="405" h="121" extrusionOk="0">
                    <a:moveTo>
                      <a:pt x="389" y="0"/>
                    </a:moveTo>
                    <a:cubicBezTo>
                      <a:pt x="358" y="0"/>
                      <a:pt x="284" y="12"/>
                      <a:pt x="197" y="35"/>
                    </a:cubicBezTo>
                    <a:cubicBezTo>
                      <a:pt x="94" y="66"/>
                      <a:pt x="1" y="107"/>
                      <a:pt x="11" y="118"/>
                    </a:cubicBezTo>
                    <a:cubicBezTo>
                      <a:pt x="11" y="120"/>
                      <a:pt x="13" y="121"/>
                      <a:pt x="19" y="121"/>
                    </a:cubicBezTo>
                    <a:cubicBezTo>
                      <a:pt x="44" y="121"/>
                      <a:pt x="124" y="102"/>
                      <a:pt x="218" y="77"/>
                    </a:cubicBezTo>
                    <a:cubicBezTo>
                      <a:pt x="322" y="45"/>
                      <a:pt x="405" y="15"/>
                      <a:pt x="405" y="4"/>
                    </a:cubicBezTo>
                    <a:cubicBezTo>
                      <a:pt x="405" y="1"/>
                      <a:pt x="399" y="0"/>
                      <a:pt x="389"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6"/>
              <p:cNvSpPr/>
              <p:nvPr/>
            </p:nvSpPr>
            <p:spPr>
              <a:xfrm>
                <a:off x="3225600" y="2766100"/>
                <a:ext cx="10125" cy="2575"/>
              </a:xfrm>
              <a:custGeom>
                <a:avLst/>
                <a:gdLst/>
                <a:ahLst/>
                <a:cxnLst/>
                <a:rect l="l" t="t" r="r" b="b"/>
                <a:pathLst>
                  <a:path w="405" h="103" extrusionOk="0">
                    <a:moveTo>
                      <a:pt x="386" y="1"/>
                    </a:moveTo>
                    <a:cubicBezTo>
                      <a:pt x="353" y="1"/>
                      <a:pt x="281" y="11"/>
                      <a:pt x="197" y="26"/>
                    </a:cubicBezTo>
                    <a:cubicBezTo>
                      <a:pt x="83" y="56"/>
                      <a:pt x="0" y="88"/>
                      <a:pt x="0" y="98"/>
                    </a:cubicBezTo>
                    <a:cubicBezTo>
                      <a:pt x="0" y="101"/>
                      <a:pt x="6" y="102"/>
                      <a:pt x="17" y="102"/>
                    </a:cubicBezTo>
                    <a:cubicBezTo>
                      <a:pt x="48" y="102"/>
                      <a:pt x="122" y="90"/>
                      <a:pt x="208" y="67"/>
                    </a:cubicBezTo>
                    <a:cubicBezTo>
                      <a:pt x="311" y="46"/>
                      <a:pt x="404" y="15"/>
                      <a:pt x="404" y="5"/>
                    </a:cubicBezTo>
                    <a:cubicBezTo>
                      <a:pt x="404" y="2"/>
                      <a:pt x="398" y="1"/>
                      <a:pt x="386"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6"/>
              <p:cNvSpPr/>
              <p:nvPr/>
            </p:nvSpPr>
            <p:spPr>
              <a:xfrm>
                <a:off x="3245825" y="2762400"/>
                <a:ext cx="10400" cy="1925"/>
              </a:xfrm>
              <a:custGeom>
                <a:avLst/>
                <a:gdLst/>
                <a:ahLst/>
                <a:cxnLst/>
                <a:rect l="l" t="t" r="r" b="b"/>
                <a:pathLst>
                  <a:path w="416" h="77" extrusionOk="0">
                    <a:moveTo>
                      <a:pt x="361" y="1"/>
                    </a:moveTo>
                    <a:cubicBezTo>
                      <a:pt x="323" y="1"/>
                      <a:pt x="264" y="6"/>
                      <a:pt x="197" y="18"/>
                    </a:cubicBezTo>
                    <a:cubicBezTo>
                      <a:pt x="84" y="38"/>
                      <a:pt x="0" y="59"/>
                      <a:pt x="0" y="70"/>
                    </a:cubicBezTo>
                    <a:cubicBezTo>
                      <a:pt x="0" y="74"/>
                      <a:pt x="16" y="76"/>
                      <a:pt x="42" y="76"/>
                    </a:cubicBezTo>
                    <a:cubicBezTo>
                      <a:pt x="80" y="76"/>
                      <a:pt x="140" y="71"/>
                      <a:pt x="208" y="59"/>
                    </a:cubicBezTo>
                    <a:cubicBezTo>
                      <a:pt x="322" y="38"/>
                      <a:pt x="416" y="18"/>
                      <a:pt x="405" y="8"/>
                    </a:cubicBezTo>
                    <a:cubicBezTo>
                      <a:pt x="405" y="3"/>
                      <a:pt x="388" y="1"/>
                      <a:pt x="361"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6"/>
              <p:cNvSpPr/>
              <p:nvPr/>
            </p:nvSpPr>
            <p:spPr>
              <a:xfrm>
                <a:off x="3266300" y="2759775"/>
                <a:ext cx="10400" cy="1450"/>
              </a:xfrm>
              <a:custGeom>
                <a:avLst/>
                <a:gdLst/>
                <a:ahLst/>
                <a:cxnLst/>
                <a:rect l="l" t="t" r="r" b="b"/>
                <a:pathLst>
                  <a:path w="416" h="58" extrusionOk="0">
                    <a:moveTo>
                      <a:pt x="355" y="1"/>
                    </a:moveTo>
                    <a:cubicBezTo>
                      <a:pt x="318" y="1"/>
                      <a:pt x="266" y="4"/>
                      <a:pt x="208" y="9"/>
                    </a:cubicBezTo>
                    <a:cubicBezTo>
                      <a:pt x="95" y="19"/>
                      <a:pt x="1" y="40"/>
                      <a:pt x="1" y="50"/>
                    </a:cubicBezTo>
                    <a:cubicBezTo>
                      <a:pt x="1" y="55"/>
                      <a:pt x="24" y="58"/>
                      <a:pt x="62" y="58"/>
                    </a:cubicBezTo>
                    <a:cubicBezTo>
                      <a:pt x="100" y="58"/>
                      <a:pt x="152" y="55"/>
                      <a:pt x="208" y="50"/>
                    </a:cubicBezTo>
                    <a:cubicBezTo>
                      <a:pt x="323" y="40"/>
                      <a:pt x="416" y="19"/>
                      <a:pt x="416" y="9"/>
                    </a:cubicBezTo>
                    <a:cubicBezTo>
                      <a:pt x="416" y="4"/>
                      <a:pt x="393" y="1"/>
                      <a:pt x="355"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6"/>
              <p:cNvSpPr/>
              <p:nvPr/>
            </p:nvSpPr>
            <p:spPr>
              <a:xfrm>
                <a:off x="3287075" y="2758425"/>
                <a:ext cx="10400" cy="1175"/>
              </a:xfrm>
              <a:custGeom>
                <a:avLst/>
                <a:gdLst/>
                <a:ahLst/>
                <a:cxnLst/>
                <a:rect l="l" t="t" r="r" b="b"/>
                <a:pathLst>
                  <a:path w="416" h="47" extrusionOk="0">
                    <a:moveTo>
                      <a:pt x="208" y="1"/>
                    </a:moveTo>
                    <a:cubicBezTo>
                      <a:pt x="83" y="11"/>
                      <a:pt x="0" y="21"/>
                      <a:pt x="0" y="31"/>
                    </a:cubicBezTo>
                    <a:cubicBezTo>
                      <a:pt x="0" y="39"/>
                      <a:pt x="47" y="46"/>
                      <a:pt x="115" y="46"/>
                    </a:cubicBezTo>
                    <a:cubicBezTo>
                      <a:pt x="143" y="46"/>
                      <a:pt x="175" y="45"/>
                      <a:pt x="208" y="42"/>
                    </a:cubicBezTo>
                    <a:cubicBezTo>
                      <a:pt x="322" y="42"/>
                      <a:pt x="415" y="21"/>
                      <a:pt x="415" y="11"/>
                    </a:cubicBezTo>
                    <a:cubicBezTo>
                      <a:pt x="415" y="1"/>
                      <a:pt x="322" y="1"/>
                      <a:pt x="208"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6"/>
              <p:cNvSpPr/>
              <p:nvPr/>
            </p:nvSpPr>
            <p:spPr>
              <a:xfrm>
                <a:off x="3307825" y="2758050"/>
                <a:ext cx="10400" cy="1175"/>
              </a:xfrm>
              <a:custGeom>
                <a:avLst/>
                <a:gdLst/>
                <a:ahLst/>
                <a:cxnLst/>
                <a:rect l="l" t="t" r="r" b="b"/>
                <a:pathLst>
                  <a:path w="416" h="47" extrusionOk="0">
                    <a:moveTo>
                      <a:pt x="118" y="1"/>
                    </a:moveTo>
                    <a:cubicBezTo>
                      <a:pt x="45" y="1"/>
                      <a:pt x="0" y="10"/>
                      <a:pt x="0" y="26"/>
                    </a:cubicBezTo>
                    <a:cubicBezTo>
                      <a:pt x="0" y="36"/>
                      <a:pt x="83" y="46"/>
                      <a:pt x="198" y="46"/>
                    </a:cubicBezTo>
                    <a:cubicBezTo>
                      <a:pt x="311" y="46"/>
                      <a:pt x="405" y="36"/>
                      <a:pt x="405" y="26"/>
                    </a:cubicBezTo>
                    <a:cubicBezTo>
                      <a:pt x="415" y="16"/>
                      <a:pt x="322" y="5"/>
                      <a:pt x="208" y="5"/>
                    </a:cubicBezTo>
                    <a:cubicBezTo>
                      <a:pt x="175" y="2"/>
                      <a:pt x="144" y="1"/>
                      <a:pt x="118"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6"/>
              <p:cNvSpPr/>
              <p:nvPr/>
            </p:nvSpPr>
            <p:spPr>
              <a:xfrm>
                <a:off x="3328325" y="2758775"/>
                <a:ext cx="10400" cy="1350"/>
              </a:xfrm>
              <a:custGeom>
                <a:avLst/>
                <a:gdLst/>
                <a:ahLst/>
                <a:cxnLst/>
                <a:rect l="l" t="t" r="r" b="b"/>
                <a:pathLst>
                  <a:path w="416" h="54" extrusionOk="0">
                    <a:moveTo>
                      <a:pt x="82" y="0"/>
                    </a:moveTo>
                    <a:cubicBezTo>
                      <a:pt x="32" y="0"/>
                      <a:pt x="0" y="5"/>
                      <a:pt x="0" y="17"/>
                    </a:cubicBezTo>
                    <a:cubicBezTo>
                      <a:pt x="0" y="28"/>
                      <a:pt x="93" y="38"/>
                      <a:pt x="208" y="49"/>
                    </a:cubicBezTo>
                    <a:cubicBezTo>
                      <a:pt x="241" y="52"/>
                      <a:pt x="272" y="53"/>
                      <a:pt x="300" y="53"/>
                    </a:cubicBezTo>
                    <a:cubicBezTo>
                      <a:pt x="368" y="53"/>
                      <a:pt x="415" y="46"/>
                      <a:pt x="415" y="38"/>
                    </a:cubicBezTo>
                    <a:cubicBezTo>
                      <a:pt x="415" y="28"/>
                      <a:pt x="332" y="17"/>
                      <a:pt x="218" y="7"/>
                    </a:cubicBezTo>
                    <a:cubicBezTo>
                      <a:pt x="166" y="3"/>
                      <a:pt x="119" y="0"/>
                      <a:pt x="82"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6"/>
              <p:cNvSpPr/>
              <p:nvPr/>
            </p:nvSpPr>
            <p:spPr>
              <a:xfrm>
                <a:off x="3349075" y="2760600"/>
                <a:ext cx="10400" cy="1775"/>
              </a:xfrm>
              <a:custGeom>
                <a:avLst/>
                <a:gdLst/>
                <a:ahLst/>
                <a:cxnLst/>
                <a:rect l="l" t="t" r="r" b="b"/>
                <a:pathLst>
                  <a:path w="416" h="71" extrusionOk="0">
                    <a:moveTo>
                      <a:pt x="42" y="0"/>
                    </a:moveTo>
                    <a:cubicBezTo>
                      <a:pt x="16" y="0"/>
                      <a:pt x="1" y="3"/>
                      <a:pt x="1" y="7"/>
                    </a:cubicBezTo>
                    <a:cubicBezTo>
                      <a:pt x="1" y="17"/>
                      <a:pt x="93" y="38"/>
                      <a:pt x="208" y="59"/>
                    </a:cubicBezTo>
                    <a:cubicBezTo>
                      <a:pt x="274" y="65"/>
                      <a:pt x="333" y="71"/>
                      <a:pt x="372" y="71"/>
                    </a:cubicBezTo>
                    <a:cubicBezTo>
                      <a:pt x="399" y="71"/>
                      <a:pt x="416" y="68"/>
                      <a:pt x="416" y="59"/>
                    </a:cubicBezTo>
                    <a:cubicBezTo>
                      <a:pt x="416" y="48"/>
                      <a:pt x="322" y="27"/>
                      <a:pt x="208" y="17"/>
                    </a:cubicBezTo>
                    <a:cubicBezTo>
                      <a:pt x="140" y="5"/>
                      <a:pt x="80" y="0"/>
                      <a:pt x="42"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6"/>
              <p:cNvSpPr/>
              <p:nvPr/>
            </p:nvSpPr>
            <p:spPr>
              <a:xfrm>
                <a:off x="3369550" y="2763700"/>
                <a:ext cx="10400" cy="2125"/>
              </a:xfrm>
              <a:custGeom>
                <a:avLst/>
                <a:gdLst/>
                <a:ahLst/>
                <a:cxnLst/>
                <a:rect l="l" t="t" r="r" b="b"/>
                <a:pathLst>
                  <a:path w="416" h="85" extrusionOk="0">
                    <a:moveTo>
                      <a:pt x="43" y="1"/>
                    </a:moveTo>
                    <a:cubicBezTo>
                      <a:pt x="17" y="1"/>
                      <a:pt x="1" y="3"/>
                      <a:pt x="1" y="7"/>
                    </a:cubicBezTo>
                    <a:cubicBezTo>
                      <a:pt x="1" y="18"/>
                      <a:pt x="95" y="39"/>
                      <a:pt x="198" y="59"/>
                    </a:cubicBezTo>
                    <a:cubicBezTo>
                      <a:pt x="282" y="75"/>
                      <a:pt x="355" y="84"/>
                      <a:pt x="391" y="84"/>
                    </a:cubicBezTo>
                    <a:cubicBezTo>
                      <a:pt x="405" y="84"/>
                      <a:pt x="413" y="83"/>
                      <a:pt x="416" y="80"/>
                    </a:cubicBezTo>
                    <a:cubicBezTo>
                      <a:pt x="416" y="69"/>
                      <a:pt x="323" y="39"/>
                      <a:pt x="208" y="18"/>
                    </a:cubicBezTo>
                    <a:cubicBezTo>
                      <a:pt x="141" y="6"/>
                      <a:pt x="81" y="1"/>
                      <a:pt x="43"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6"/>
              <p:cNvSpPr/>
              <p:nvPr/>
            </p:nvSpPr>
            <p:spPr>
              <a:xfrm>
                <a:off x="3389800" y="2767925"/>
                <a:ext cx="10400" cy="2675"/>
              </a:xfrm>
              <a:custGeom>
                <a:avLst/>
                <a:gdLst/>
                <a:ahLst/>
                <a:cxnLst/>
                <a:rect l="l" t="t" r="r" b="b"/>
                <a:pathLst>
                  <a:path w="416" h="107" extrusionOk="0">
                    <a:moveTo>
                      <a:pt x="27" y="0"/>
                    </a:moveTo>
                    <a:cubicBezTo>
                      <a:pt x="17" y="0"/>
                      <a:pt x="11" y="2"/>
                      <a:pt x="11" y="4"/>
                    </a:cubicBezTo>
                    <a:cubicBezTo>
                      <a:pt x="0" y="15"/>
                      <a:pt x="94" y="46"/>
                      <a:pt x="198" y="77"/>
                    </a:cubicBezTo>
                    <a:cubicBezTo>
                      <a:pt x="278" y="92"/>
                      <a:pt x="349" y="107"/>
                      <a:pt x="383" y="107"/>
                    </a:cubicBezTo>
                    <a:cubicBezTo>
                      <a:pt x="397" y="107"/>
                      <a:pt x="405" y="104"/>
                      <a:pt x="405" y="98"/>
                    </a:cubicBezTo>
                    <a:cubicBezTo>
                      <a:pt x="415" y="87"/>
                      <a:pt x="322" y="56"/>
                      <a:pt x="208" y="36"/>
                    </a:cubicBezTo>
                    <a:cubicBezTo>
                      <a:pt x="130" y="12"/>
                      <a:pt x="58" y="0"/>
                      <a:pt x="27"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6"/>
              <p:cNvSpPr/>
              <p:nvPr/>
            </p:nvSpPr>
            <p:spPr>
              <a:xfrm>
                <a:off x="3409775" y="2773150"/>
                <a:ext cx="10125" cy="3300"/>
              </a:xfrm>
              <a:custGeom>
                <a:avLst/>
                <a:gdLst/>
                <a:ahLst/>
                <a:cxnLst/>
                <a:rect l="l" t="t" r="r" b="b"/>
                <a:pathLst>
                  <a:path w="405" h="132" extrusionOk="0">
                    <a:moveTo>
                      <a:pt x="19" y="0"/>
                    </a:moveTo>
                    <a:cubicBezTo>
                      <a:pt x="13" y="0"/>
                      <a:pt x="11" y="1"/>
                      <a:pt x="11" y="3"/>
                    </a:cubicBezTo>
                    <a:cubicBezTo>
                      <a:pt x="1" y="14"/>
                      <a:pt x="94" y="55"/>
                      <a:pt x="197" y="86"/>
                    </a:cubicBezTo>
                    <a:cubicBezTo>
                      <a:pt x="285" y="117"/>
                      <a:pt x="360" y="131"/>
                      <a:pt x="390" y="131"/>
                    </a:cubicBezTo>
                    <a:cubicBezTo>
                      <a:pt x="400" y="131"/>
                      <a:pt x="405" y="130"/>
                      <a:pt x="405" y="127"/>
                    </a:cubicBezTo>
                    <a:cubicBezTo>
                      <a:pt x="405" y="117"/>
                      <a:pt x="322" y="86"/>
                      <a:pt x="208" y="44"/>
                    </a:cubicBezTo>
                    <a:cubicBezTo>
                      <a:pt x="122" y="19"/>
                      <a:pt x="43" y="0"/>
                      <a:pt x="19"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6"/>
              <p:cNvSpPr/>
              <p:nvPr/>
            </p:nvSpPr>
            <p:spPr>
              <a:xfrm>
                <a:off x="3429500" y="2779650"/>
                <a:ext cx="9875" cy="4000"/>
              </a:xfrm>
              <a:custGeom>
                <a:avLst/>
                <a:gdLst/>
                <a:ahLst/>
                <a:cxnLst/>
                <a:rect l="l" t="t" r="r" b="b"/>
                <a:pathLst>
                  <a:path w="395" h="160" extrusionOk="0">
                    <a:moveTo>
                      <a:pt x="15" y="0"/>
                    </a:moveTo>
                    <a:cubicBezTo>
                      <a:pt x="12" y="0"/>
                      <a:pt x="10" y="1"/>
                      <a:pt x="10" y="3"/>
                    </a:cubicBezTo>
                    <a:cubicBezTo>
                      <a:pt x="0" y="23"/>
                      <a:pt x="83" y="65"/>
                      <a:pt x="197" y="106"/>
                    </a:cubicBezTo>
                    <a:cubicBezTo>
                      <a:pt x="287" y="133"/>
                      <a:pt x="369" y="160"/>
                      <a:pt x="390" y="160"/>
                    </a:cubicBezTo>
                    <a:cubicBezTo>
                      <a:pt x="393" y="160"/>
                      <a:pt x="395" y="159"/>
                      <a:pt x="395" y="158"/>
                    </a:cubicBezTo>
                    <a:cubicBezTo>
                      <a:pt x="395" y="148"/>
                      <a:pt x="312" y="106"/>
                      <a:pt x="208" y="65"/>
                    </a:cubicBezTo>
                    <a:cubicBezTo>
                      <a:pt x="118" y="29"/>
                      <a:pt x="36" y="0"/>
                      <a:pt x="15"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6"/>
              <p:cNvSpPr/>
              <p:nvPr/>
            </p:nvSpPr>
            <p:spPr>
              <a:xfrm>
                <a:off x="3448700" y="2787425"/>
                <a:ext cx="9875" cy="4525"/>
              </a:xfrm>
              <a:custGeom>
                <a:avLst/>
                <a:gdLst/>
                <a:ahLst/>
                <a:cxnLst/>
                <a:rect l="l" t="t" r="r" b="b"/>
                <a:pathLst>
                  <a:path w="395" h="181" extrusionOk="0">
                    <a:moveTo>
                      <a:pt x="15" y="1"/>
                    </a:moveTo>
                    <a:cubicBezTo>
                      <a:pt x="12" y="1"/>
                      <a:pt x="10" y="1"/>
                      <a:pt x="10" y="3"/>
                    </a:cubicBezTo>
                    <a:cubicBezTo>
                      <a:pt x="0" y="13"/>
                      <a:pt x="83" y="65"/>
                      <a:pt x="187" y="107"/>
                    </a:cubicBezTo>
                    <a:cubicBezTo>
                      <a:pt x="277" y="151"/>
                      <a:pt x="359" y="181"/>
                      <a:pt x="379" y="181"/>
                    </a:cubicBezTo>
                    <a:cubicBezTo>
                      <a:pt x="382" y="181"/>
                      <a:pt x="384" y="180"/>
                      <a:pt x="384" y="179"/>
                    </a:cubicBezTo>
                    <a:cubicBezTo>
                      <a:pt x="395" y="158"/>
                      <a:pt x="312" y="117"/>
                      <a:pt x="208" y="65"/>
                    </a:cubicBezTo>
                    <a:cubicBezTo>
                      <a:pt x="118" y="29"/>
                      <a:pt x="36" y="1"/>
                      <a:pt x="15"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6"/>
              <p:cNvSpPr/>
              <p:nvPr/>
            </p:nvSpPr>
            <p:spPr>
              <a:xfrm>
                <a:off x="3467625" y="2796250"/>
                <a:ext cx="9350" cy="5050"/>
              </a:xfrm>
              <a:custGeom>
                <a:avLst/>
                <a:gdLst/>
                <a:ahLst/>
                <a:cxnLst/>
                <a:rect l="l" t="t" r="r" b="b"/>
                <a:pathLst>
                  <a:path w="374" h="202" extrusionOk="0">
                    <a:moveTo>
                      <a:pt x="8" y="1"/>
                    </a:moveTo>
                    <a:cubicBezTo>
                      <a:pt x="4" y="1"/>
                      <a:pt x="2" y="1"/>
                      <a:pt x="0" y="3"/>
                    </a:cubicBezTo>
                    <a:cubicBezTo>
                      <a:pt x="0" y="13"/>
                      <a:pt x="73" y="65"/>
                      <a:pt x="177" y="116"/>
                    </a:cubicBezTo>
                    <a:cubicBezTo>
                      <a:pt x="270" y="163"/>
                      <a:pt x="346" y="201"/>
                      <a:pt x="368" y="201"/>
                    </a:cubicBezTo>
                    <a:cubicBezTo>
                      <a:pt x="371" y="201"/>
                      <a:pt x="373" y="201"/>
                      <a:pt x="374" y="199"/>
                    </a:cubicBezTo>
                    <a:cubicBezTo>
                      <a:pt x="374" y="189"/>
                      <a:pt x="302" y="137"/>
                      <a:pt x="198" y="75"/>
                    </a:cubicBezTo>
                    <a:cubicBezTo>
                      <a:pt x="108" y="30"/>
                      <a:pt x="33" y="1"/>
                      <a:pt x="8"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6"/>
              <p:cNvSpPr/>
              <p:nvPr/>
            </p:nvSpPr>
            <p:spPr>
              <a:xfrm>
                <a:off x="3485775" y="2806125"/>
                <a:ext cx="9125" cy="5550"/>
              </a:xfrm>
              <a:custGeom>
                <a:avLst/>
                <a:gdLst/>
                <a:ahLst/>
                <a:cxnLst/>
                <a:rect l="l" t="t" r="r" b="b"/>
                <a:pathLst>
                  <a:path w="365" h="222" extrusionOk="0">
                    <a:moveTo>
                      <a:pt x="7" y="0"/>
                    </a:moveTo>
                    <a:cubicBezTo>
                      <a:pt x="4" y="0"/>
                      <a:pt x="2" y="1"/>
                      <a:pt x="1" y="2"/>
                    </a:cubicBezTo>
                    <a:cubicBezTo>
                      <a:pt x="1" y="12"/>
                      <a:pt x="74" y="74"/>
                      <a:pt x="178" y="127"/>
                    </a:cubicBezTo>
                    <a:cubicBezTo>
                      <a:pt x="261" y="182"/>
                      <a:pt x="336" y="221"/>
                      <a:pt x="359" y="221"/>
                    </a:cubicBezTo>
                    <a:cubicBezTo>
                      <a:pt x="361" y="221"/>
                      <a:pt x="363" y="221"/>
                      <a:pt x="364" y="220"/>
                    </a:cubicBezTo>
                    <a:cubicBezTo>
                      <a:pt x="364" y="210"/>
                      <a:pt x="291" y="147"/>
                      <a:pt x="198" y="95"/>
                    </a:cubicBezTo>
                    <a:cubicBezTo>
                      <a:pt x="106" y="39"/>
                      <a:pt x="29" y="0"/>
                      <a:pt x="7"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6"/>
              <p:cNvSpPr/>
              <p:nvPr/>
            </p:nvSpPr>
            <p:spPr>
              <a:xfrm>
                <a:off x="3503425" y="2817050"/>
                <a:ext cx="8850" cy="6025"/>
              </a:xfrm>
              <a:custGeom>
                <a:avLst/>
                <a:gdLst/>
                <a:ahLst/>
                <a:cxnLst/>
                <a:rect l="l" t="t" r="r" b="b"/>
                <a:pathLst>
                  <a:path w="354" h="241" extrusionOk="0">
                    <a:moveTo>
                      <a:pt x="0" y="1"/>
                    </a:moveTo>
                    <a:cubicBezTo>
                      <a:pt x="0" y="11"/>
                      <a:pt x="73" y="73"/>
                      <a:pt x="166" y="135"/>
                    </a:cubicBezTo>
                    <a:cubicBezTo>
                      <a:pt x="250" y="201"/>
                      <a:pt x="326" y="241"/>
                      <a:pt x="341" y="241"/>
                    </a:cubicBezTo>
                    <a:cubicBezTo>
                      <a:pt x="342" y="241"/>
                      <a:pt x="343" y="240"/>
                      <a:pt x="343" y="239"/>
                    </a:cubicBezTo>
                    <a:cubicBezTo>
                      <a:pt x="353" y="229"/>
                      <a:pt x="281" y="167"/>
                      <a:pt x="187" y="105"/>
                    </a:cubicBezTo>
                    <a:cubicBezTo>
                      <a:pt x="94" y="42"/>
                      <a:pt x="11" y="1"/>
                      <a:pt x="0"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6"/>
              <p:cNvSpPr/>
              <p:nvPr/>
            </p:nvSpPr>
            <p:spPr>
              <a:xfrm>
                <a:off x="3520300" y="2829200"/>
                <a:ext cx="8575" cy="6325"/>
              </a:xfrm>
              <a:custGeom>
                <a:avLst/>
                <a:gdLst/>
                <a:ahLst/>
                <a:cxnLst/>
                <a:rect l="l" t="t" r="r" b="b"/>
                <a:pathLst>
                  <a:path w="343" h="253" extrusionOk="0">
                    <a:moveTo>
                      <a:pt x="13" y="1"/>
                    </a:moveTo>
                    <a:cubicBezTo>
                      <a:pt x="11" y="1"/>
                      <a:pt x="10" y="1"/>
                      <a:pt x="10" y="2"/>
                    </a:cubicBezTo>
                    <a:cubicBezTo>
                      <a:pt x="0" y="13"/>
                      <a:pt x="63" y="75"/>
                      <a:pt x="156" y="147"/>
                    </a:cubicBezTo>
                    <a:cubicBezTo>
                      <a:pt x="241" y="204"/>
                      <a:pt x="309" y="253"/>
                      <a:pt x="328" y="253"/>
                    </a:cubicBezTo>
                    <a:cubicBezTo>
                      <a:pt x="330" y="253"/>
                      <a:pt x="331" y="252"/>
                      <a:pt x="332" y="251"/>
                    </a:cubicBezTo>
                    <a:cubicBezTo>
                      <a:pt x="342" y="241"/>
                      <a:pt x="270" y="179"/>
                      <a:pt x="187" y="106"/>
                    </a:cubicBezTo>
                    <a:cubicBezTo>
                      <a:pt x="103" y="41"/>
                      <a:pt x="27" y="1"/>
                      <a:pt x="13"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6"/>
              <p:cNvSpPr/>
              <p:nvPr/>
            </p:nvSpPr>
            <p:spPr>
              <a:xfrm>
                <a:off x="3536375" y="2842175"/>
                <a:ext cx="8325" cy="6850"/>
              </a:xfrm>
              <a:custGeom>
                <a:avLst/>
                <a:gdLst/>
                <a:ahLst/>
                <a:cxnLst/>
                <a:rect l="l" t="t" r="r" b="b"/>
                <a:pathLst>
                  <a:path w="333" h="274" extrusionOk="0">
                    <a:moveTo>
                      <a:pt x="15" y="1"/>
                    </a:moveTo>
                    <a:cubicBezTo>
                      <a:pt x="13" y="1"/>
                      <a:pt x="12" y="1"/>
                      <a:pt x="11" y="2"/>
                    </a:cubicBezTo>
                    <a:cubicBezTo>
                      <a:pt x="1" y="2"/>
                      <a:pt x="63" y="75"/>
                      <a:pt x="156" y="147"/>
                    </a:cubicBezTo>
                    <a:cubicBezTo>
                      <a:pt x="233" y="215"/>
                      <a:pt x="301" y="273"/>
                      <a:pt x="319" y="273"/>
                    </a:cubicBezTo>
                    <a:cubicBezTo>
                      <a:pt x="320" y="273"/>
                      <a:pt x="321" y="273"/>
                      <a:pt x="322" y="272"/>
                    </a:cubicBezTo>
                    <a:cubicBezTo>
                      <a:pt x="333" y="262"/>
                      <a:pt x="270" y="189"/>
                      <a:pt x="177" y="117"/>
                    </a:cubicBezTo>
                    <a:cubicBezTo>
                      <a:pt x="101" y="50"/>
                      <a:pt x="34" y="1"/>
                      <a:pt x="15"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6"/>
              <p:cNvSpPr/>
              <p:nvPr/>
            </p:nvSpPr>
            <p:spPr>
              <a:xfrm>
                <a:off x="3551950" y="2855950"/>
                <a:ext cx="7800" cy="7325"/>
              </a:xfrm>
              <a:custGeom>
                <a:avLst/>
                <a:gdLst/>
                <a:ahLst/>
                <a:cxnLst/>
                <a:rect l="l" t="t" r="r" b="b"/>
                <a:pathLst>
                  <a:path w="312" h="293" extrusionOk="0">
                    <a:moveTo>
                      <a:pt x="4" y="0"/>
                    </a:moveTo>
                    <a:cubicBezTo>
                      <a:pt x="2" y="0"/>
                      <a:pt x="1" y="1"/>
                      <a:pt x="0" y="1"/>
                    </a:cubicBezTo>
                    <a:cubicBezTo>
                      <a:pt x="0" y="11"/>
                      <a:pt x="52" y="84"/>
                      <a:pt x="135" y="157"/>
                    </a:cubicBezTo>
                    <a:cubicBezTo>
                      <a:pt x="212" y="234"/>
                      <a:pt x="280" y="293"/>
                      <a:pt x="298" y="293"/>
                    </a:cubicBezTo>
                    <a:cubicBezTo>
                      <a:pt x="299" y="293"/>
                      <a:pt x="300" y="293"/>
                      <a:pt x="301" y="292"/>
                    </a:cubicBezTo>
                    <a:cubicBezTo>
                      <a:pt x="312" y="281"/>
                      <a:pt x="249" y="209"/>
                      <a:pt x="166" y="136"/>
                    </a:cubicBezTo>
                    <a:cubicBezTo>
                      <a:pt x="90" y="59"/>
                      <a:pt x="21" y="0"/>
                      <a:pt x="4"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6"/>
              <p:cNvSpPr/>
              <p:nvPr/>
            </p:nvSpPr>
            <p:spPr>
              <a:xfrm>
                <a:off x="3566475" y="2870725"/>
                <a:ext cx="7275" cy="7600"/>
              </a:xfrm>
              <a:custGeom>
                <a:avLst/>
                <a:gdLst/>
                <a:ahLst/>
                <a:cxnLst/>
                <a:rect l="l" t="t" r="r" b="b"/>
                <a:pathLst>
                  <a:path w="291" h="304" extrusionOk="0">
                    <a:moveTo>
                      <a:pt x="11" y="0"/>
                    </a:moveTo>
                    <a:cubicBezTo>
                      <a:pt x="11" y="0"/>
                      <a:pt x="10" y="1"/>
                      <a:pt x="10" y="1"/>
                    </a:cubicBezTo>
                    <a:cubicBezTo>
                      <a:pt x="0" y="12"/>
                      <a:pt x="52" y="84"/>
                      <a:pt x="125" y="168"/>
                    </a:cubicBezTo>
                    <a:cubicBezTo>
                      <a:pt x="202" y="245"/>
                      <a:pt x="261" y="304"/>
                      <a:pt x="277" y="304"/>
                    </a:cubicBezTo>
                    <a:cubicBezTo>
                      <a:pt x="278" y="304"/>
                      <a:pt x="279" y="304"/>
                      <a:pt x="280" y="303"/>
                    </a:cubicBezTo>
                    <a:cubicBezTo>
                      <a:pt x="291" y="303"/>
                      <a:pt x="239" y="220"/>
                      <a:pt x="156" y="137"/>
                    </a:cubicBezTo>
                    <a:cubicBezTo>
                      <a:pt x="89" y="60"/>
                      <a:pt x="21" y="0"/>
                      <a:pt x="11"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6"/>
              <p:cNvSpPr/>
              <p:nvPr/>
            </p:nvSpPr>
            <p:spPr>
              <a:xfrm>
                <a:off x="3579950" y="2886300"/>
                <a:ext cx="7025" cy="8125"/>
              </a:xfrm>
              <a:custGeom>
                <a:avLst/>
                <a:gdLst/>
                <a:ahLst/>
                <a:cxnLst/>
                <a:rect l="l" t="t" r="r" b="b"/>
                <a:pathLst>
                  <a:path w="281" h="325" extrusionOk="0">
                    <a:moveTo>
                      <a:pt x="14" y="0"/>
                    </a:moveTo>
                    <a:cubicBezTo>
                      <a:pt x="13" y="0"/>
                      <a:pt x="12" y="0"/>
                      <a:pt x="11" y="1"/>
                    </a:cubicBezTo>
                    <a:cubicBezTo>
                      <a:pt x="1" y="12"/>
                      <a:pt x="52" y="84"/>
                      <a:pt x="126" y="178"/>
                    </a:cubicBezTo>
                    <a:cubicBezTo>
                      <a:pt x="193" y="256"/>
                      <a:pt x="252" y="324"/>
                      <a:pt x="268" y="324"/>
                    </a:cubicBezTo>
                    <a:cubicBezTo>
                      <a:pt x="269" y="324"/>
                      <a:pt x="270" y="324"/>
                      <a:pt x="271" y="323"/>
                    </a:cubicBezTo>
                    <a:cubicBezTo>
                      <a:pt x="281" y="312"/>
                      <a:pt x="229" y="240"/>
                      <a:pt x="156" y="146"/>
                    </a:cubicBezTo>
                    <a:cubicBezTo>
                      <a:pt x="89" y="60"/>
                      <a:pt x="31" y="0"/>
                      <a:pt x="14"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6"/>
              <p:cNvSpPr/>
              <p:nvPr/>
            </p:nvSpPr>
            <p:spPr>
              <a:xfrm>
                <a:off x="3592675" y="2902650"/>
                <a:ext cx="6500" cy="8375"/>
              </a:xfrm>
              <a:custGeom>
                <a:avLst/>
                <a:gdLst/>
                <a:ahLst/>
                <a:cxnLst/>
                <a:rect l="l" t="t" r="r" b="b"/>
                <a:pathLst>
                  <a:path w="260" h="335" extrusionOk="0">
                    <a:moveTo>
                      <a:pt x="13" y="0"/>
                    </a:moveTo>
                    <a:cubicBezTo>
                      <a:pt x="12" y="0"/>
                      <a:pt x="11" y="1"/>
                      <a:pt x="11" y="1"/>
                    </a:cubicBezTo>
                    <a:cubicBezTo>
                      <a:pt x="0" y="11"/>
                      <a:pt x="52" y="84"/>
                      <a:pt x="115" y="177"/>
                    </a:cubicBezTo>
                    <a:cubicBezTo>
                      <a:pt x="182" y="265"/>
                      <a:pt x="241" y="334"/>
                      <a:pt x="257" y="334"/>
                    </a:cubicBezTo>
                    <a:cubicBezTo>
                      <a:pt x="258" y="334"/>
                      <a:pt x="259" y="334"/>
                      <a:pt x="260" y="333"/>
                    </a:cubicBezTo>
                    <a:cubicBezTo>
                      <a:pt x="260" y="333"/>
                      <a:pt x="218" y="250"/>
                      <a:pt x="156" y="156"/>
                    </a:cubicBezTo>
                    <a:cubicBezTo>
                      <a:pt x="88" y="70"/>
                      <a:pt x="29" y="0"/>
                      <a:pt x="13"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6"/>
              <p:cNvSpPr/>
              <p:nvPr/>
            </p:nvSpPr>
            <p:spPr>
              <a:xfrm>
                <a:off x="3604600" y="2919775"/>
                <a:ext cx="6000" cy="8625"/>
              </a:xfrm>
              <a:custGeom>
                <a:avLst/>
                <a:gdLst/>
                <a:ahLst/>
                <a:cxnLst/>
                <a:rect l="l" t="t" r="r" b="b"/>
                <a:pathLst>
                  <a:path w="240" h="345" extrusionOk="0">
                    <a:moveTo>
                      <a:pt x="14" y="0"/>
                    </a:moveTo>
                    <a:cubicBezTo>
                      <a:pt x="13" y="0"/>
                      <a:pt x="12" y="0"/>
                      <a:pt x="11" y="1"/>
                    </a:cubicBezTo>
                    <a:cubicBezTo>
                      <a:pt x="0" y="1"/>
                      <a:pt x="42" y="84"/>
                      <a:pt x="104" y="188"/>
                    </a:cubicBezTo>
                    <a:cubicBezTo>
                      <a:pt x="153" y="275"/>
                      <a:pt x="211" y="344"/>
                      <a:pt x="226" y="344"/>
                    </a:cubicBezTo>
                    <a:cubicBezTo>
                      <a:pt x="227" y="344"/>
                      <a:pt x="228" y="344"/>
                      <a:pt x="229" y="343"/>
                    </a:cubicBezTo>
                    <a:cubicBezTo>
                      <a:pt x="239" y="343"/>
                      <a:pt x="198" y="260"/>
                      <a:pt x="136" y="156"/>
                    </a:cubicBezTo>
                    <a:cubicBezTo>
                      <a:pt x="78" y="70"/>
                      <a:pt x="28" y="0"/>
                      <a:pt x="14"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6"/>
              <p:cNvSpPr/>
              <p:nvPr/>
            </p:nvSpPr>
            <p:spPr>
              <a:xfrm>
                <a:off x="3615250" y="2937400"/>
                <a:ext cx="5450" cy="9125"/>
              </a:xfrm>
              <a:custGeom>
                <a:avLst/>
                <a:gdLst/>
                <a:ahLst/>
                <a:cxnLst/>
                <a:rect l="l" t="t" r="r" b="b"/>
                <a:pathLst>
                  <a:path w="218" h="365" extrusionOk="0">
                    <a:moveTo>
                      <a:pt x="13" y="1"/>
                    </a:moveTo>
                    <a:cubicBezTo>
                      <a:pt x="12" y="1"/>
                      <a:pt x="11" y="1"/>
                      <a:pt x="10" y="2"/>
                    </a:cubicBezTo>
                    <a:cubicBezTo>
                      <a:pt x="0" y="2"/>
                      <a:pt x="42" y="95"/>
                      <a:pt x="93" y="189"/>
                    </a:cubicBezTo>
                    <a:cubicBezTo>
                      <a:pt x="146" y="292"/>
                      <a:pt x="197" y="365"/>
                      <a:pt x="208" y="365"/>
                    </a:cubicBezTo>
                    <a:cubicBezTo>
                      <a:pt x="218" y="355"/>
                      <a:pt x="187" y="272"/>
                      <a:pt x="135" y="168"/>
                    </a:cubicBezTo>
                    <a:cubicBezTo>
                      <a:pt x="76" y="80"/>
                      <a:pt x="27" y="1"/>
                      <a:pt x="13"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6"/>
              <p:cNvSpPr/>
              <p:nvPr/>
            </p:nvSpPr>
            <p:spPr>
              <a:xfrm>
                <a:off x="3624825" y="2955825"/>
                <a:ext cx="5225" cy="9375"/>
              </a:xfrm>
              <a:custGeom>
                <a:avLst/>
                <a:gdLst/>
                <a:ahLst/>
                <a:cxnLst/>
                <a:rect l="l" t="t" r="r" b="b"/>
                <a:pathLst>
                  <a:path w="209" h="375" extrusionOk="0">
                    <a:moveTo>
                      <a:pt x="14" y="0"/>
                    </a:moveTo>
                    <a:cubicBezTo>
                      <a:pt x="13" y="0"/>
                      <a:pt x="12" y="1"/>
                      <a:pt x="12" y="1"/>
                    </a:cubicBezTo>
                    <a:cubicBezTo>
                      <a:pt x="1" y="1"/>
                      <a:pt x="32" y="95"/>
                      <a:pt x="84" y="188"/>
                    </a:cubicBezTo>
                    <a:cubicBezTo>
                      <a:pt x="136" y="292"/>
                      <a:pt x="178" y="375"/>
                      <a:pt x="198" y="375"/>
                    </a:cubicBezTo>
                    <a:cubicBezTo>
                      <a:pt x="208" y="365"/>
                      <a:pt x="178" y="282"/>
                      <a:pt x="125" y="178"/>
                    </a:cubicBezTo>
                    <a:cubicBezTo>
                      <a:pt x="77" y="80"/>
                      <a:pt x="27" y="0"/>
                      <a:pt x="14"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6"/>
              <p:cNvSpPr/>
              <p:nvPr/>
            </p:nvSpPr>
            <p:spPr>
              <a:xfrm>
                <a:off x="3633400" y="2974525"/>
                <a:ext cx="4700" cy="9650"/>
              </a:xfrm>
              <a:custGeom>
                <a:avLst/>
                <a:gdLst/>
                <a:ahLst/>
                <a:cxnLst/>
                <a:rect l="l" t="t" r="r" b="b"/>
                <a:pathLst>
                  <a:path w="188" h="386" extrusionOk="0">
                    <a:moveTo>
                      <a:pt x="21" y="0"/>
                    </a:moveTo>
                    <a:lnTo>
                      <a:pt x="21" y="0"/>
                    </a:lnTo>
                    <a:cubicBezTo>
                      <a:pt x="1" y="11"/>
                      <a:pt x="31" y="94"/>
                      <a:pt x="73" y="208"/>
                    </a:cubicBezTo>
                    <a:cubicBezTo>
                      <a:pt x="112" y="306"/>
                      <a:pt x="151" y="385"/>
                      <a:pt x="165" y="385"/>
                    </a:cubicBezTo>
                    <a:cubicBezTo>
                      <a:pt x="165" y="385"/>
                      <a:pt x="166" y="385"/>
                      <a:pt x="167" y="385"/>
                    </a:cubicBezTo>
                    <a:cubicBezTo>
                      <a:pt x="187" y="385"/>
                      <a:pt x="156" y="291"/>
                      <a:pt x="114" y="187"/>
                    </a:cubicBezTo>
                    <a:cubicBezTo>
                      <a:pt x="73" y="83"/>
                      <a:pt x="31" y="0"/>
                      <a:pt x="21"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6"/>
              <p:cNvSpPr/>
              <p:nvPr/>
            </p:nvSpPr>
            <p:spPr>
              <a:xfrm>
                <a:off x="3640925" y="2993975"/>
                <a:ext cx="3925" cy="9900"/>
              </a:xfrm>
              <a:custGeom>
                <a:avLst/>
                <a:gdLst/>
                <a:ahLst/>
                <a:cxnLst/>
                <a:rect l="l" t="t" r="r" b="b"/>
                <a:pathLst>
                  <a:path w="157" h="396" extrusionOk="0">
                    <a:moveTo>
                      <a:pt x="13" y="0"/>
                    </a:moveTo>
                    <a:cubicBezTo>
                      <a:pt x="12" y="0"/>
                      <a:pt x="11" y="0"/>
                      <a:pt x="11" y="1"/>
                    </a:cubicBezTo>
                    <a:cubicBezTo>
                      <a:pt x="0" y="1"/>
                      <a:pt x="21" y="94"/>
                      <a:pt x="62" y="198"/>
                    </a:cubicBezTo>
                    <a:cubicBezTo>
                      <a:pt x="94" y="312"/>
                      <a:pt x="135" y="395"/>
                      <a:pt x="145" y="395"/>
                    </a:cubicBezTo>
                    <a:cubicBezTo>
                      <a:pt x="156" y="384"/>
                      <a:pt x="135" y="301"/>
                      <a:pt x="104" y="188"/>
                    </a:cubicBezTo>
                    <a:cubicBezTo>
                      <a:pt x="65" y="89"/>
                      <a:pt x="25" y="0"/>
                      <a:pt x="13"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6"/>
              <p:cNvSpPr/>
              <p:nvPr/>
            </p:nvSpPr>
            <p:spPr>
              <a:xfrm>
                <a:off x="3647150" y="3013700"/>
                <a:ext cx="3400" cy="10125"/>
              </a:xfrm>
              <a:custGeom>
                <a:avLst/>
                <a:gdLst/>
                <a:ahLst/>
                <a:cxnLst/>
                <a:rect l="l" t="t" r="r" b="b"/>
                <a:pathLst>
                  <a:path w="136" h="405" extrusionOk="0">
                    <a:moveTo>
                      <a:pt x="11" y="1"/>
                    </a:moveTo>
                    <a:cubicBezTo>
                      <a:pt x="0" y="1"/>
                      <a:pt x="21" y="94"/>
                      <a:pt x="52" y="208"/>
                    </a:cubicBezTo>
                    <a:cubicBezTo>
                      <a:pt x="83" y="312"/>
                      <a:pt x="115" y="405"/>
                      <a:pt x="125" y="405"/>
                    </a:cubicBezTo>
                    <a:cubicBezTo>
                      <a:pt x="136" y="395"/>
                      <a:pt x="125" y="301"/>
                      <a:pt x="94" y="197"/>
                    </a:cubicBezTo>
                    <a:cubicBezTo>
                      <a:pt x="62" y="84"/>
                      <a:pt x="32" y="1"/>
                      <a:pt x="11"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6"/>
              <p:cNvSpPr/>
              <p:nvPr/>
            </p:nvSpPr>
            <p:spPr>
              <a:xfrm>
                <a:off x="3652325" y="3033675"/>
                <a:ext cx="2625" cy="10400"/>
              </a:xfrm>
              <a:custGeom>
                <a:avLst/>
                <a:gdLst/>
                <a:ahLst/>
                <a:cxnLst/>
                <a:rect l="l" t="t" r="r" b="b"/>
                <a:pathLst>
                  <a:path w="105" h="416" extrusionOk="0">
                    <a:moveTo>
                      <a:pt x="12" y="0"/>
                    </a:moveTo>
                    <a:lnTo>
                      <a:pt x="12" y="0"/>
                    </a:lnTo>
                    <a:cubicBezTo>
                      <a:pt x="1" y="11"/>
                      <a:pt x="12" y="104"/>
                      <a:pt x="32" y="208"/>
                    </a:cubicBezTo>
                    <a:cubicBezTo>
                      <a:pt x="53" y="322"/>
                      <a:pt x="84" y="415"/>
                      <a:pt x="95" y="415"/>
                    </a:cubicBezTo>
                    <a:cubicBezTo>
                      <a:pt x="105" y="405"/>
                      <a:pt x="105" y="312"/>
                      <a:pt x="74" y="208"/>
                    </a:cubicBezTo>
                    <a:cubicBezTo>
                      <a:pt x="53" y="94"/>
                      <a:pt x="21" y="0"/>
                      <a:pt x="12"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6"/>
              <p:cNvSpPr/>
              <p:nvPr/>
            </p:nvSpPr>
            <p:spPr>
              <a:xfrm>
                <a:off x="3656225" y="3054175"/>
                <a:ext cx="2100" cy="10150"/>
              </a:xfrm>
              <a:custGeom>
                <a:avLst/>
                <a:gdLst/>
                <a:ahLst/>
                <a:cxnLst/>
                <a:rect l="l" t="t" r="r" b="b"/>
                <a:pathLst>
                  <a:path w="84" h="406" extrusionOk="0">
                    <a:moveTo>
                      <a:pt x="11" y="0"/>
                    </a:moveTo>
                    <a:cubicBezTo>
                      <a:pt x="1" y="0"/>
                      <a:pt x="1" y="93"/>
                      <a:pt x="22" y="208"/>
                    </a:cubicBezTo>
                    <a:cubicBezTo>
                      <a:pt x="41" y="316"/>
                      <a:pt x="61" y="406"/>
                      <a:pt x="71" y="406"/>
                    </a:cubicBezTo>
                    <a:cubicBezTo>
                      <a:pt x="72" y="406"/>
                      <a:pt x="73" y="405"/>
                      <a:pt x="73" y="405"/>
                    </a:cubicBezTo>
                    <a:cubicBezTo>
                      <a:pt x="84" y="405"/>
                      <a:pt x="84" y="312"/>
                      <a:pt x="63" y="197"/>
                    </a:cubicBezTo>
                    <a:cubicBezTo>
                      <a:pt x="52" y="83"/>
                      <a:pt x="22" y="0"/>
                      <a:pt x="11"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6"/>
              <p:cNvSpPr/>
              <p:nvPr/>
            </p:nvSpPr>
            <p:spPr>
              <a:xfrm>
                <a:off x="3658825" y="3074650"/>
                <a:ext cx="1575" cy="10400"/>
              </a:xfrm>
              <a:custGeom>
                <a:avLst/>
                <a:gdLst/>
                <a:ahLst/>
                <a:cxnLst/>
                <a:rect l="l" t="t" r="r" b="b"/>
                <a:pathLst>
                  <a:path w="63" h="416" extrusionOk="0">
                    <a:moveTo>
                      <a:pt x="21" y="1"/>
                    </a:moveTo>
                    <a:cubicBezTo>
                      <a:pt x="11" y="1"/>
                      <a:pt x="1" y="95"/>
                      <a:pt x="11" y="208"/>
                    </a:cubicBezTo>
                    <a:cubicBezTo>
                      <a:pt x="21" y="323"/>
                      <a:pt x="42" y="416"/>
                      <a:pt x="52" y="416"/>
                    </a:cubicBezTo>
                    <a:cubicBezTo>
                      <a:pt x="63" y="416"/>
                      <a:pt x="63" y="323"/>
                      <a:pt x="52" y="208"/>
                    </a:cubicBezTo>
                    <a:cubicBezTo>
                      <a:pt x="52" y="95"/>
                      <a:pt x="31" y="1"/>
                      <a:pt x="21"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6"/>
              <p:cNvSpPr/>
              <p:nvPr/>
            </p:nvSpPr>
            <p:spPr>
              <a:xfrm>
                <a:off x="3660375" y="3095400"/>
                <a:ext cx="1075" cy="10400"/>
              </a:xfrm>
              <a:custGeom>
                <a:avLst/>
                <a:gdLst/>
                <a:ahLst/>
                <a:cxnLst/>
                <a:rect l="l" t="t" r="r" b="b"/>
                <a:pathLst>
                  <a:path w="43" h="416" extrusionOk="0">
                    <a:moveTo>
                      <a:pt x="11" y="1"/>
                    </a:moveTo>
                    <a:cubicBezTo>
                      <a:pt x="1" y="1"/>
                      <a:pt x="1" y="95"/>
                      <a:pt x="1" y="208"/>
                    </a:cubicBezTo>
                    <a:cubicBezTo>
                      <a:pt x="1" y="323"/>
                      <a:pt x="11" y="416"/>
                      <a:pt x="32" y="416"/>
                    </a:cubicBezTo>
                    <a:cubicBezTo>
                      <a:pt x="42" y="416"/>
                      <a:pt x="42" y="323"/>
                      <a:pt x="42" y="208"/>
                    </a:cubicBezTo>
                    <a:cubicBezTo>
                      <a:pt x="42" y="95"/>
                      <a:pt x="32" y="1"/>
                      <a:pt x="11"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6"/>
              <p:cNvSpPr/>
              <p:nvPr/>
            </p:nvSpPr>
            <p:spPr>
              <a:xfrm>
                <a:off x="3633125" y="3102425"/>
                <a:ext cx="300" cy="22850"/>
              </a:xfrm>
              <a:custGeom>
                <a:avLst/>
                <a:gdLst/>
                <a:ahLst/>
                <a:cxnLst/>
                <a:rect l="l" t="t" r="r" b="b"/>
                <a:pathLst>
                  <a:path w="12" h="914" extrusionOk="0">
                    <a:moveTo>
                      <a:pt x="1" y="914"/>
                    </a:moveTo>
                    <a:cubicBezTo>
                      <a:pt x="12" y="758"/>
                      <a:pt x="12" y="612"/>
                      <a:pt x="12" y="467"/>
                    </a:cubicBezTo>
                    <a:lnTo>
                      <a:pt x="12" y="1"/>
                    </a:lnTo>
                    <a:lnTo>
                      <a:pt x="12" y="467"/>
                    </a:lnTo>
                    <a:cubicBezTo>
                      <a:pt x="12" y="612"/>
                      <a:pt x="12" y="758"/>
                      <a:pt x="1" y="914"/>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6"/>
              <p:cNvSpPr/>
              <p:nvPr/>
            </p:nvSpPr>
            <p:spPr>
              <a:xfrm>
                <a:off x="2990025" y="2786175"/>
                <a:ext cx="636400" cy="649200"/>
              </a:xfrm>
              <a:custGeom>
                <a:avLst/>
                <a:gdLst/>
                <a:ahLst/>
                <a:cxnLst/>
                <a:rect l="l" t="t" r="r" b="b"/>
                <a:pathLst>
                  <a:path w="25456" h="25968" extrusionOk="0">
                    <a:moveTo>
                      <a:pt x="12650" y="1"/>
                    </a:moveTo>
                    <a:cubicBezTo>
                      <a:pt x="12557" y="1"/>
                      <a:pt x="12463" y="1"/>
                      <a:pt x="12370" y="11"/>
                    </a:cubicBezTo>
                    <a:lnTo>
                      <a:pt x="12131" y="11"/>
                    </a:lnTo>
                    <a:cubicBezTo>
                      <a:pt x="11934" y="21"/>
                      <a:pt x="11737" y="42"/>
                      <a:pt x="11540" y="53"/>
                    </a:cubicBezTo>
                    <a:cubicBezTo>
                      <a:pt x="11457" y="63"/>
                      <a:pt x="11363" y="74"/>
                      <a:pt x="11270" y="84"/>
                    </a:cubicBezTo>
                    <a:cubicBezTo>
                      <a:pt x="11176" y="94"/>
                      <a:pt x="11093" y="104"/>
                      <a:pt x="11000" y="115"/>
                    </a:cubicBezTo>
                    <a:cubicBezTo>
                      <a:pt x="10844" y="136"/>
                      <a:pt x="10699" y="167"/>
                      <a:pt x="10554" y="187"/>
                    </a:cubicBezTo>
                    <a:cubicBezTo>
                      <a:pt x="10429" y="208"/>
                      <a:pt x="10316" y="229"/>
                      <a:pt x="10191" y="250"/>
                    </a:cubicBezTo>
                    <a:lnTo>
                      <a:pt x="10191" y="260"/>
                    </a:lnTo>
                    <a:cubicBezTo>
                      <a:pt x="10066" y="281"/>
                      <a:pt x="9942" y="302"/>
                      <a:pt x="9827" y="333"/>
                    </a:cubicBezTo>
                    <a:lnTo>
                      <a:pt x="9807" y="333"/>
                    </a:lnTo>
                    <a:cubicBezTo>
                      <a:pt x="9693" y="364"/>
                      <a:pt x="9589" y="395"/>
                      <a:pt x="9475" y="416"/>
                    </a:cubicBezTo>
                    <a:cubicBezTo>
                      <a:pt x="9340" y="457"/>
                      <a:pt x="9205" y="489"/>
                      <a:pt x="9080" y="530"/>
                    </a:cubicBezTo>
                    <a:cubicBezTo>
                      <a:pt x="8967" y="561"/>
                      <a:pt x="8852" y="602"/>
                      <a:pt x="8748" y="634"/>
                    </a:cubicBezTo>
                    <a:cubicBezTo>
                      <a:pt x="8624" y="676"/>
                      <a:pt x="8510" y="717"/>
                      <a:pt x="8395" y="759"/>
                    </a:cubicBezTo>
                    <a:lnTo>
                      <a:pt x="8385" y="759"/>
                    </a:lnTo>
                    <a:lnTo>
                      <a:pt x="8043" y="883"/>
                    </a:lnTo>
                    <a:cubicBezTo>
                      <a:pt x="7929" y="925"/>
                      <a:pt x="7825" y="976"/>
                      <a:pt x="7710" y="1028"/>
                    </a:cubicBezTo>
                    <a:lnTo>
                      <a:pt x="7701" y="1028"/>
                    </a:lnTo>
                    <a:cubicBezTo>
                      <a:pt x="7597" y="1070"/>
                      <a:pt x="7493" y="1111"/>
                      <a:pt x="7389" y="1163"/>
                    </a:cubicBezTo>
                    <a:cubicBezTo>
                      <a:pt x="7348" y="1174"/>
                      <a:pt x="7316" y="1194"/>
                      <a:pt x="7275" y="1215"/>
                    </a:cubicBezTo>
                    <a:cubicBezTo>
                      <a:pt x="7161" y="1267"/>
                      <a:pt x="7057" y="1319"/>
                      <a:pt x="6943" y="1370"/>
                    </a:cubicBezTo>
                    <a:cubicBezTo>
                      <a:pt x="6808" y="1443"/>
                      <a:pt x="6684" y="1516"/>
                      <a:pt x="6548" y="1578"/>
                    </a:cubicBezTo>
                    <a:cubicBezTo>
                      <a:pt x="6435" y="1640"/>
                      <a:pt x="6320" y="1713"/>
                      <a:pt x="6206" y="1775"/>
                    </a:cubicBezTo>
                    <a:cubicBezTo>
                      <a:pt x="5563" y="2149"/>
                      <a:pt x="4961" y="2574"/>
                      <a:pt x="4390" y="3062"/>
                    </a:cubicBezTo>
                    <a:cubicBezTo>
                      <a:pt x="4193" y="3228"/>
                      <a:pt x="3996" y="3394"/>
                      <a:pt x="3809" y="3570"/>
                    </a:cubicBezTo>
                    <a:cubicBezTo>
                      <a:pt x="3654" y="3726"/>
                      <a:pt x="3497" y="3882"/>
                      <a:pt x="3352" y="4038"/>
                    </a:cubicBezTo>
                    <a:lnTo>
                      <a:pt x="3446" y="4038"/>
                    </a:lnTo>
                    <a:cubicBezTo>
                      <a:pt x="3557" y="4050"/>
                      <a:pt x="3672" y="4066"/>
                      <a:pt x="3784" y="4066"/>
                    </a:cubicBezTo>
                    <a:cubicBezTo>
                      <a:pt x="3860" y="4066"/>
                      <a:pt x="3935" y="4058"/>
                      <a:pt x="4006" y="4038"/>
                    </a:cubicBezTo>
                    <a:cubicBezTo>
                      <a:pt x="4162" y="3975"/>
                      <a:pt x="4297" y="3861"/>
                      <a:pt x="4442" y="3778"/>
                    </a:cubicBezTo>
                    <a:cubicBezTo>
                      <a:pt x="4836" y="3581"/>
                      <a:pt x="5418" y="3612"/>
                      <a:pt x="5584" y="3207"/>
                    </a:cubicBezTo>
                    <a:cubicBezTo>
                      <a:pt x="5635" y="3072"/>
                      <a:pt x="5614" y="2906"/>
                      <a:pt x="5687" y="2782"/>
                    </a:cubicBezTo>
                    <a:cubicBezTo>
                      <a:pt x="5779" y="2619"/>
                      <a:pt x="5969" y="2572"/>
                      <a:pt x="6169" y="2572"/>
                    </a:cubicBezTo>
                    <a:cubicBezTo>
                      <a:pt x="6262" y="2572"/>
                      <a:pt x="6356" y="2582"/>
                      <a:pt x="6444" y="2595"/>
                    </a:cubicBezTo>
                    <a:cubicBezTo>
                      <a:pt x="6559" y="2616"/>
                      <a:pt x="6694" y="2647"/>
                      <a:pt x="6725" y="2761"/>
                    </a:cubicBezTo>
                    <a:cubicBezTo>
                      <a:pt x="6756" y="2834"/>
                      <a:pt x="6725" y="2927"/>
                      <a:pt x="6684" y="2989"/>
                    </a:cubicBezTo>
                    <a:cubicBezTo>
                      <a:pt x="6444" y="3446"/>
                      <a:pt x="6050" y="3809"/>
                      <a:pt x="5584" y="4006"/>
                    </a:cubicBezTo>
                    <a:cubicBezTo>
                      <a:pt x="5199" y="4172"/>
                      <a:pt x="4712" y="4266"/>
                      <a:pt x="4556" y="4660"/>
                    </a:cubicBezTo>
                    <a:cubicBezTo>
                      <a:pt x="4587" y="4806"/>
                      <a:pt x="4836" y="4826"/>
                      <a:pt x="4836" y="4972"/>
                    </a:cubicBezTo>
                    <a:cubicBezTo>
                      <a:pt x="4836" y="5085"/>
                      <a:pt x="4680" y="5127"/>
                      <a:pt x="4608" y="5221"/>
                    </a:cubicBezTo>
                    <a:cubicBezTo>
                      <a:pt x="4514" y="5355"/>
                      <a:pt x="4660" y="5563"/>
                      <a:pt x="4836" y="5583"/>
                    </a:cubicBezTo>
                    <a:cubicBezTo>
                      <a:pt x="4845" y="5584"/>
                      <a:pt x="4853" y="5584"/>
                      <a:pt x="4861" y="5584"/>
                    </a:cubicBezTo>
                    <a:cubicBezTo>
                      <a:pt x="5018" y="5584"/>
                      <a:pt x="5165" y="5486"/>
                      <a:pt x="5303" y="5397"/>
                    </a:cubicBezTo>
                    <a:cubicBezTo>
                      <a:pt x="5718" y="5106"/>
                      <a:pt x="6165" y="4795"/>
                      <a:pt x="6372" y="4328"/>
                    </a:cubicBezTo>
                    <a:cubicBezTo>
                      <a:pt x="6455" y="4131"/>
                      <a:pt x="6507" y="3902"/>
                      <a:pt x="6694" y="3789"/>
                    </a:cubicBezTo>
                    <a:cubicBezTo>
                      <a:pt x="6744" y="3758"/>
                      <a:pt x="6801" y="3745"/>
                      <a:pt x="6860" y="3745"/>
                    </a:cubicBezTo>
                    <a:cubicBezTo>
                      <a:pt x="7044" y="3745"/>
                      <a:pt x="7241" y="3880"/>
                      <a:pt x="7265" y="4068"/>
                    </a:cubicBezTo>
                    <a:cubicBezTo>
                      <a:pt x="7343" y="4041"/>
                      <a:pt x="7437" y="4019"/>
                      <a:pt x="7523" y="4019"/>
                    </a:cubicBezTo>
                    <a:cubicBezTo>
                      <a:pt x="7632" y="4019"/>
                      <a:pt x="7728" y="4053"/>
                      <a:pt x="7763" y="4151"/>
                    </a:cubicBezTo>
                    <a:cubicBezTo>
                      <a:pt x="7784" y="4214"/>
                      <a:pt x="7763" y="4287"/>
                      <a:pt x="7763" y="4349"/>
                    </a:cubicBezTo>
                    <a:cubicBezTo>
                      <a:pt x="7784" y="4619"/>
                      <a:pt x="8116" y="4785"/>
                      <a:pt x="8116" y="5055"/>
                    </a:cubicBezTo>
                    <a:cubicBezTo>
                      <a:pt x="8116" y="5366"/>
                      <a:pt x="7710" y="5459"/>
                      <a:pt x="7399" y="5470"/>
                    </a:cubicBezTo>
                    <a:cubicBezTo>
                      <a:pt x="7119" y="5470"/>
                      <a:pt x="6839" y="5470"/>
                      <a:pt x="6559" y="5480"/>
                    </a:cubicBezTo>
                    <a:cubicBezTo>
                      <a:pt x="6435" y="5480"/>
                      <a:pt x="6299" y="5480"/>
                      <a:pt x="6195" y="5542"/>
                    </a:cubicBezTo>
                    <a:cubicBezTo>
                      <a:pt x="6092" y="5594"/>
                      <a:pt x="6009" y="5729"/>
                      <a:pt x="6050" y="5843"/>
                    </a:cubicBezTo>
                    <a:cubicBezTo>
                      <a:pt x="6071" y="5905"/>
                      <a:pt x="6133" y="5957"/>
                      <a:pt x="6175" y="6009"/>
                    </a:cubicBezTo>
                    <a:cubicBezTo>
                      <a:pt x="6353" y="6257"/>
                      <a:pt x="6133" y="6676"/>
                      <a:pt x="5833" y="6676"/>
                    </a:cubicBezTo>
                    <a:cubicBezTo>
                      <a:pt x="5819" y="6676"/>
                      <a:pt x="5805" y="6675"/>
                      <a:pt x="5791" y="6673"/>
                    </a:cubicBezTo>
                    <a:cubicBezTo>
                      <a:pt x="5677" y="6663"/>
                      <a:pt x="5573" y="6611"/>
                      <a:pt x="5469" y="6590"/>
                    </a:cubicBezTo>
                    <a:cubicBezTo>
                      <a:pt x="5434" y="6584"/>
                      <a:pt x="5400" y="6581"/>
                      <a:pt x="5366" y="6581"/>
                    </a:cubicBezTo>
                    <a:cubicBezTo>
                      <a:pt x="5077" y="6581"/>
                      <a:pt x="4826" y="6804"/>
                      <a:pt x="4650" y="7036"/>
                    </a:cubicBezTo>
                    <a:cubicBezTo>
                      <a:pt x="4452" y="7306"/>
                      <a:pt x="4286" y="7617"/>
                      <a:pt x="3996" y="7773"/>
                    </a:cubicBezTo>
                    <a:cubicBezTo>
                      <a:pt x="3539" y="8032"/>
                      <a:pt x="2823" y="7846"/>
                      <a:pt x="2554" y="8302"/>
                    </a:cubicBezTo>
                    <a:cubicBezTo>
                      <a:pt x="2439" y="8489"/>
                      <a:pt x="2450" y="8717"/>
                      <a:pt x="2450" y="8925"/>
                    </a:cubicBezTo>
                    <a:cubicBezTo>
                      <a:pt x="2460" y="9143"/>
                      <a:pt x="2439" y="9371"/>
                      <a:pt x="2294" y="9527"/>
                    </a:cubicBezTo>
                    <a:cubicBezTo>
                      <a:pt x="2228" y="9597"/>
                      <a:pt x="2128" y="9633"/>
                      <a:pt x="2031" y="9633"/>
                    </a:cubicBezTo>
                    <a:cubicBezTo>
                      <a:pt x="1912" y="9633"/>
                      <a:pt x="1799" y="9579"/>
                      <a:pt x="1765" y="9464"/>
                    </a:cubicBezTo>
                    <a:cubicBezTo>
                      <a:pt x="1733" y="9381"/>
                      <a:pt x="1765" y="9288"/>
                      <a:pt x="1796" y="9195"/>
                    </a:cubicBezTo>
                    <a:cubicBezTo>
                      <a:pt x="1879" y="8904"/>
                      <a:pt x="1972" y="8613"/>
                      <a:pt x="2065" y="8313"/>
                    </a:cubicBezTo>
                    <a:cubicBezTo>
                      <a:pt x="2128" y="8095"/>
                      <a:pt x="2201" y="7846"/>
                      <a:pt x="2097" y="7649"/>
                    </a:cubicBezTo>
                    <a:cubicBezTo>
                      <a:pt x="2003" y="7480"/>
                      <a:pt x="1815" y="7397"/>
                      <a:pt x="1621" y="7397"/>
                    </a:cubicBezTo>
                    <a:cubicBezTo>
                      <a:pt x="1493" y="7397"/>
                      <a:pt x="1363" y="7433"/>
                      <a:pt x="1256" y="7504"/>
                    </a:cubicBezTo>
                    <a:cubicBezTo>
                      <a:pt x="986" y="7670"/>
                      <a:pt x="841" y="7981"/>
                      <a:pt x="727" y="8271"/>
                    </a:cubicBezTo>
                    <a:cubicBezTo>
                      <a:pt x="644" y="8500"/>
                      <a:pt x="550" y="8811"/>
                      <a:pt x="384" y="9049"/>
                    </a:cubicBezTo>
                    <a:cubicBezTo>
                      <a:pt x="301" y="9298"/>
                      <a:pt x="229" y="9547"/>
                      <a:pt x="167" y="9807"/>
                    </a:cubicBezTo>
                    <a:cubicBezTo>
                      <a:pt x="105" y="10066"/>
                      <a:pt x="42" y="10326"/>
                      <a:pt x="1" y="10596"/>
                    </a:cubicBezTo>
                    <a:cubicBezTo>
                      <a:pt x="32" y="10564"/>
                      <a:pt x="73" y="10544"/>
                      <a:pt x="115" y="10513"/>
                    </a:cubicBezTo>
                    <a:cubicBezTo>
                      <a:pt x="228" y="10424"/>
                      <a:pt x="460" y="10084"/>
                      <a:pt x="646" y="10084"/>
                    </a:cubicBezTo>
                    <a:cubicBezTo>
                      <a:pt x="699" y="10084"/>
                      <a:pt x="748" y="10112"/>
                      <a:pt x="789" y="10181"/>
                    </a:cubicBezTo>
                    <a:cubicBezTo>
                      <a:pt x="841" y="10253"/>
                      <a:pt x="831" y="10368"/>
                      <a:pt x="758" y="10440"/>
                    </a:cubicBezTo>
                    <a:cubicBezTo>
                      <a:pt x="675" y="10513"/>
                      <a:pt x="530" y="10513"/>
                      <a:pt x="457" y="10606"/>
                    </a:cubicBezTo>
                    <a:cubicBezTo>
                      <a:pt x="374" y="10720"/>
                      <a:pt x="447" y="10876"/>
                      <a:pt x="550" y="10969"/>
                    </a:cubicBezTo>
                    <a:cubicBezTo>
                      <a:pt x="644" y="11062"/>
                      <a:pt x="779" y="11135"/>
                      <a:pt x="831" y="11260"/>
                    </a:cubicBezTo>
                    <a:cubicBezTo>
                      <a:pt x="956" y="11488"/>
                      <a:pt x="769" y="11789"/>
                      <a:pt x="872" y="12028"/>
                    </a:cubicBezTo>
                    <a:cubicBezTo>
                      <a:pt x="976" y="12235"/>
                      <a:pt x="1235" y="12287"/>
                      <a:pt x="1454" y="12349"/>
                    </a:cubicBezTo>
                    <a:cubicBezTo>
                      <a:pt x="1484" y="12349"/>
                      <a:pt x="1505" y="12360"/>
                      <a:pt x="1537" y="12370"/>
                    </a:cubicBezTo>
                    <a:cubicBezTo>
                      <a:pt x="1661" y="11934"/>
                      <a:pt x="1920" y="11592"/>
                      <a:pt x="2554" y="11551"/>
                    </a:cubicBezTo>
                    <a:cubicBezTo>
                      <a:pt x="2588" y="11548"/>
                      <a:pt x="2624" y="11546"/>
                      <a:pt x="2659" y="11546"/>
                    </a:cubicBezTo>
                    <a:cubicBezTo>
                      <a:pt x="3505" y="11546"/>
                      <a:pt x="4447" y="12367"/>
                      <a:pt x="4816" y="13034"/>
                    </a:cubicBezTo>
                    <a:cubicBezTo>
                      <a:pt x="5241" y="13823"/>
                      <a:pt x="5345" y="14860"/>
                      <a:pt x="6102" y="15338"/>
                    </a:cubicBezTo>
                    <a:cubicBezTo>
                      <a:pt x="6642" y="15670"/>
                      <a:pt x="7482" y="15701"/>
                      <a:pt x="7680" y="16313"/>
                    </a:cubicBezTo>
                    <a:cubicBezTo>
                      <a:pt x="7856" y="16853"/>
                      <a:pt x="7337" y="17362"/>
                      <a:pt x="7192" y="17922"/>
                    </a:cubicBezTo>
                    <a:cubicBezTo>
                      <a:pt x="7088" y="18285"/>
                      <a:pt x="7161" y="18669"/>
                      <a:pt x="7129" y="19043"/>
                    </a:cubicBezTo>
                    <a:cubicBezTo>
                      <a:pt x="7109" y="19426"/>
                      <a:pt x="6933" y="19841"/>
                      <a:pt x="6569" y="19956"/>
                    </a:cubicBezTo>
                    <a:cubicBezTo>
                      <a:pt x="6372" y="20007"/>
                      <a:pt x="6133" y="19966"/>
                      <a:pt x="5957" y="20080"/>
                    </a:cubicBezTo>
                    <a:cubicBezTo>
                      <a:pt x="5656" y="20298"/>
                      <a:pt x="5801" y="20858"/>
                      <a:pt x="5490" y="21077"/>
                    </a:cubicBezTo>
                    <a:cubicBezTo>
                      <a:pt x="5386" y="21160"/>
                      <a:pt x="5241" y="21170"/>
                      <a:pt x="5116" y="21211"/>
                    </a:cubicBezTo>
                    <a:cubicBezTo>
                      <a:pt x="4473" y="21429"/>
                      <a:pt x="4359" y="22332"/>
                      <a:pt x="4546" y="22986"/>
                    </a:cubicBezTo>
                    <a:cubicBezTo>
                      <a:pt x="4556" y="23017"/>
                      <a:pt x="4567" y="23037"/>
                      <a:pt x="4567" y="23058"/>
                    </a:cubicBezTo>
                    <a:cubicBezTo>
                      <a:pt x="5386" y="23722"/>
                      <a:pt x="6299" y="24293"/>
                      <a:pt x="7275" y="24750"/>
                    </a:cubicBezTo>
                    <a:cubicBezTo>
                      <a:pt x="8395" y="25279"/>
                      <a:pt x="9610" y="25642"/>
                      <a:pt x="10897" y="25829"/>
                    </a:cubicBezTo>
                    <a:cubicBezTo>
                      <a:pt x="11531" y="25923"/>
                      <a:pt x="12160" y="25968"/>
                      <a:pt x="12782" y="25968"/>
                    </a:cubicBezTo>
                    <a:cubicBezTo>
                      <a:pt x="14297" y="25968"/>
                      <a:pt x="15767" y="25699"/>
                      <a:pt x="17144" y="25207"/>
                    </a:cubicBezTo>
                    <a:cubicBezTo>
                      <a:pt x="17569" y="25051"/>
                      <a:pt x="17984" y="24875"/>
                      <a:pt x="18378" y="24677"/>
                    </a:cubicBezTo>
                    <a:cubicBezTo>
                      <a:pt x="19001" y="24386"/>
                      <a:pt x="19602" y="24034"/>
                      <a:pt x="20163" y="23639"/>
                    </a:cubicBezTo>
                    <a:cubicBezTo>
                      <a:pt x="20547" y="23370"/>
                      <a:pt x="20931" y="23079"/>
                      <a:pt x="21284" y="22768"/>
                    </a:cubicBezTo>
                    <a:cubicBezTo>
                      <a:pt x="21533" y="22550"/>
                      <a:pt x="21772" y="22322"/>
                      <a:pt x="22010" y="22083"/>
                    </a:cubicBezTo>
                    <a:cubicBezTo>
                      <a:pt x="22124" y="21958"/>
                      <a:pt x="22249" y="21845"/>
                      <a:pt x="22363" y="21709"/>
                    </a:cubicBezTo>
                    <a:cubicBezTo>
                      <a:pt x="22695" y="21346"/>
                      <a:pt x="23017" y="20952"/>
                      <a:pt x="23307" y="20537"/>
                    </a:cubicBezTo>
                    <a:cubicBezTo>
                      <a:pt x="23732" y="19956"/>
                      <a:pt x="24117" y="19322"/>
                      <a:pt x="24428" y="18658"/>
                    </a:cubicBezTo>
                    <a:cubicBezTo>
                      <a:pt x="24760" y="17984"/>
                      <a:pt x="25030" y="17289"/>
                      <a:pt x="25238" y="16552"/>
                    </a:cubicBezTo>
                    <a:cubicBezTo>
                      <a:pt x="25321" y="16262"/>
                      <a:pt x="25393" y="15981"/>
                      <a:pt x="25455" y="15691"/>
                    </a:cubicBezTo>
                    <a:lnTo>
                      <a:pt x="25455" y="15691"/>
                    </a:lnTo>
                    <a:cubicBezTo>
                      <a:pt x="25315" y="15787"/>
                      <a:pt x="25153" y="15854"/>
                      <a:pt x="24994" y="15854"/>
                    </a:cubicBezTo>
                    <a:cubicBezTo>
                      <a:pt x="24964" y="15854"/>
                      <a:pt x="24935" y="15851"/>
                      <a:pt x="24905" y="15847"/>
                    </a:cubicBezTo>
                    <a:cubicBezTo>
                      <a:pt x="24594" y="15794"/>
                      <a:pt x="24376" y="15494"/>
                      <a:pt x="24293" y="15192"/>
                    </a:cubicBezTo>
                    <a:cubicBezTo>
                      <a:pt x="24210" y="14892"/>
                      <a:pt x="24231" y="14570"/>
                      <a:pt x="24189" y="14259"/>
                    </a:cubicBezTo>
                    <a:cubicBezTo>
                      <a:pt x="24168" y="14093"/>
                      <a:pt x="24117" y="13917"/>
                      <a:pt x="23972" y="13823"/>
                    </a:cubicBezTo>
                    <a:cubicBezTo>
                      <a:pt x="23878" y="13760"/>
                      <a:pt x="23764" y="13750"/>
                      <a:pt x="23660" y="13698"/>
                    </a:cubicBezTo>
                    <a:cubicBezTo>
                      <a:pt x="23297" y="13532"/>
                      <a:pt x="23276" y="12983"/>
                      <a:pt x="22934" y="12764"/>
                    </a:cubicBezTo>
                    <a:cubicBezTo>
                      <a:pt x="22830" y="12702"/>
                      <a:pt x="22706" y="12671"/>
                      <a:pt x="22581" y="12640"/>
                    </a:cubicBezTo>
                    <a:cubicBezTo>
                      <a:pt x="22114" y="12515"/>
                      <a:pt x="21636" y="12277"/>
                      <a:pt x="21387" y="11851"/>
                    </a:cubicBezTo>
                    <a:cubicBezTo>
                      <a:pt x="21304" y="11717"/>
                      <a:pt x="21253" y="11561"/>
                      <a:pt x="21149" y="11447"/>
                    </a:cubicBezTo>
                    <a:cubicBezTo>
                      <a:pt x="21070" y="11361"/>
                      <a:pt x="20958" y="11305"/>
                      <a:pt x="20851" y="11305"/>
                    </a:cubicBezTo>
                    <a:cubicBezTo>
                      <a:pt x="20803" y="11305"/>
                      <a:pt x="20755" y="11317"/>
                      <a:pt x="20713" y="11343"/>
                    </a:cubicBezTo>
                    <a:lnTo>
                      <a:pt x="20931" y="11996"/>
                    </a:lnTo>
                    <a:cubicBezTo>
                      <a:pt x="20993" y="12194"/>
                      <a:pt x="21055" y="12391"/>
                      <a:pt x="21191" y="12547"/>
                    </a:cubicBezTo>
                    <a:cubicBezTo>
                      <a:pt x="21301" y="12675"/>
                      <a:pt x="21469" y="12768"/>
                      <a:pt x="21635" y="12768"/>
                    </a:cubicBezTo>
                    <a:cubicBezTo>
                      <a:pt x="21670" y="12768"/>
                      <a:pt x="21705" y="12763"/>
                      <a:pt x="21740" y="12754"/>
                    </a:cubicBezTo>
                    <a:cubicBezTo>
                      <a:pt x="21790" y="12738"/>
                      <a:pt x="21848" y="12707"/>
                      <a:pt x="21906" y="12707"/>
                    </a:cubicBezTo>
                    <a:cubicBezTo>
                      <a:pt x="21920" y="12707"/>
                      <a:pt x="21934" y="12709"/>
                      <a:pt x="21948" y="12713"/>
                    </a:cubicBezTo>
                    <a:cubicBezTo>
                      <a:pt x="21989" y="12723"/>
                      <a:pt x="22031" y="12764"/>
                      <a:pt x="22051" y="12806"/>
                    </a:cubicBezTo>
                    <a:cubicBezTo>
                      <a:pt x="22280" y="13138"/>
                      <a:pt x="22124" y="13605"/>
                      <a:pt x="21823" y="13864"/>
                    </a:cubicBezTo>
                    <a:cubicBezTo>
                      <a:pt x="21523" y="14124"/>
                      <a:pt x="21128" y="14228"/>
                      <a:pt x="20744" y="14321"/>
                    </a:cubicBezTo>
                    <a:cubicBezTo>
                      <a:pt x="20649" y="14341"/>
                      <a:pt x="20554" y="14362"/>
                      <a:pt x="20462" y="14362"/>
                    </a:cubicBezTo>
                    <a:cubicBezTo>
                      <a:pt x="20413" y="14362"/>
                      <a:pt x="20366" y="14356"/>
                      <a:pt x="20319" y="14342"/>
                    </a:cubicBezTo>
                    <a:cubicBezTo>
                      <a:pt x="20080" y="14259"/>
                      <a:pt x="19987" y="13958"/>
                      <a:pt x="19945" y="13709"/>
                    </a:cubicBezTo>
                    <a:cubicBezTo>
                      <a:pt x="19862" y="13138"/>
                      <a:pt x="19862" y="12536"/>
                      <a:pt x="19592" y="12028"/>
                    </a:cubicBezTo>
                    <a:cubicBezTo>
                      <a:pt x="19509" y="11862"/>
                      <a:pt x="19395" y="11717"/>
                      <a:pt x="19353" y="11530"/>
                    </a:cubicBezTo>
                    <a:cubicBezTo>
                      <a:pt x="19312" y="11343"/>
                      <a:pt x="19353" y="11125"/>
                      <a:pt x="19270" y="10949"/>
                    </a:cubicBezTo>
                    <a:cubicBezTo>
                      <a:pt x="19177" y="10772"/>
                      <a:pt x="18949" y="10637"/>
                      <a:pt x="18959" y="10430"/>
                    </a:cubicBezTo>
                    <a:cubicBezTo>
                      <a:pt x="18970" y="10285"/>
                      <a:pt x="19115" y="10181"/>
                      <a:pt x="19250" y="10139"/>
                    </a:cubicBezTo>
                    <a:cubicBezTo>
                      <a:pt x="19385" y="10087"/>
                      <a:pt x="19540" y="10098"/>
                      <a:pt x="19676" y="10056"/>
                    </a:cubicBezTo>
                    <a:cubicBezTo>
                      <a:pt x="19738" y="10045"/>
                      <a:pt x="19800" y="10015"/>
                      <a:pt x="19810" y="9953"/>
                    </a:cubicBezTo>
                    <a:cubicBezTo>
                      <a:pt x="19821" y="9869"/>
                      <a:pt x="19706" y="9817"/>
                      <a:pt x="19696" y="9734"/>
                    </a:cubicBezTo>
                    <a:cubicBezTo>
                      <a:pt x="19676" y="9641"/>
                      <a:pt x="19779" y="9568"/>
                      <a:pt x="19831" y="9485"/>
                    </a:cubicBezTo>
                    <a:cubicBezTo>
                      <a:pt x="19935" y="9298"/>
                      <a:pt x="19759" y="9070"/>
                      <a:pt x="19572" y="8956"/>
                    </a:cubicBezTo>
                    <a:cubicBezTo>
                      <a:pt x="19385" y="8853"/>
                      <a:pt x="19146" y="8759"/>
                      <a:pt x="19084" y="8551"/>
                    </a:cubicBezTo>
                    <a:cubicBezTo>
                      <a:pt x="19053" y="8447"/>
                      <a:pt x="19063" y="8344"/>
                      <a:pt x="19063" y="8251"/>
                    </a:cubicBezTo>
                    <a:cubicBezTo>
                      <a:pt x="19053" y="7991"/>
                      <a:pt x="18908" y="7732"/>
                      <a:pt x="18659" y="7659"/>
                    </a:cubicBezTo>
                    <a:cubicBezTo>
                      <a:pt x="18619" y="7645"/>
                      <a:pt x="18578" y="7639"/>
                      <a:pt x="18537" y="7639"/>
                    </a:cubicBezTo>
                    <a:cubicBezTo>
                      <a:pt x="18326" y="7639"/>
                      <a:pt x="18110" y="7803"/>
                      <a:pt x="18119" y="8012"/>
                    </a:cubicBezTo>
                    <a:cubicBezTo>
                      <a:pt x="18119" y="8157"/>
                      <a:pt x="18202" y="8271"/>
                      <a:pt x="18243" y="8406"/>
                    </a:cubicBezTo>
                    <a:cubicBezTo>
                      <a:pt x="18285" y="8541"/>
                      <a:pt x="18233" y="8728"/>
                      <a:pt x="18098" y="8749"/>
                    </a:cubicBezTo>
                    <a:cubicBezTo>
                      <a:pt x="18092" y="8749"/>
                      <a:pt x="18085" y="8750"/>
                      <a:pt x="18079" y="8750"/>
                    </a:cubicBezTo>
                    <a:cubicBezTo>
                      <a:pt x="17984" y="8750"/>
                      <a:pt x="17906" y="8681"/>
                      <a:pt x="17828" y="8604"/>
                    </a:cubicBezTo>
                    <a:cubicBezTo>
                      <a:pt x="17753" y="8528"/>
                      <a:pt x="17678" y="8453"/>
                      <a:pt x="17593" y="8453"/>
                    </a:cubicBezTo>
                    <a:cubicBezTo>
                      <a:pt x="17571" y="8453"/>
                      <a:pt x="17550" y="8458"/>
                      <a:pt x="17527" y="8468"/>
                    </a:cubicBezTo>
                    <a:cubicBezTo>
                      <a:pt x="17569" y="8728"/>
                      <a:pt x="17600" y="8987"/>
                      <a:pt x="17642" y="9257"/>
                    </a:cubicBezTo>
                    <a:cubicBezTo>
                      <a:pt x="17601" y="9271"/>
                      <a:pt x="17561" y="9277"/>
                      <a:pt x="17521" y="9277"/>
                    </a:cubicBezTo>
                    <a:cubicBezTo>
                      <a:pt x="17264" y="9277"/>
                      <a:pt x="17030" y="9008"/>
                      <a:pt x="16967" y="8738"/>
                    </a:cubicBezTo>
                    <a:cubicBezTo>
                      <a:pt x="16884" y="8427"/>
                      <a:pt x="16925" y="8095"/>
                      <a:pt x="16832" y="7794"/>
                    </a:cubicBezTo>
                    <a:cubicBezTo>
                      <a:pt x="16750" y="7556"/>
                      <a:pt x="16514" y="7338"/>
                      <a:pt x="16279" y="7338"/>
                    </a:cubicBezTo>
                    <a:cubicBezTo>
                      <a:pt x="16217" y="7338"/>
                      <a:pt x="16154" y="7354"/>
                      <a:pt x="16095" y="7389"/>
                    </a:cubicBezTo>
                    <a:cubicBezTo>
                      <a:pt x="16033" y="7753"/>
                      <a:pt x="16489" y="7970"/>
                      <a:pt x="16655" y="8292"/>
                    </a:cubicBezTo>
                    <a:cubicBezTo>
                      <a:pt x="16780" y="8520"/>
                      <a:pt x="16708" y="8863"/>
                      <a:pt x="16469" y="8966"/>
                    </a:cubicBezTo>
                    <a:cubicBezTo>
                      <a:pt x="16433" y="8981"/>
                      <a:pt x="16396" y="8988"/>
                      <a:pt x="16358" y="8988"/>
                    </a:cubicBezTo>
                    <a:cubicBezTo>
                      <a:pt x="16137" y="8988"/>
                      <a:pt x="15916" y="8747"/>
                      <a:pt x="16023" y="8551"/>
                    </a:cubicBezTo>
                    <a:cubicBezTo>
                      <a:pt x="16064" y="8468"/>
                      <a:pt x="16147" y="8406"/>
                      <a:pt x="16168" y="8313"/>
                    </a:cubicBezTo>
                    <a:cubicBezTo>
                      <a:pt x="16189" y="8198"/>
                      <a:pt x="16106" y="8095"/>
                      <a:pt x="16033" y="8012"/>
                    </a:cubicBezTo>
                    <a:cubicBezTo>
                      <a:pt x="15908" y="7877"/>
                      <a:pt x="15795" y="7742"/>
                      <a:pt x="15670" y="7607"/>
                    </a:cubicBezTo>
                    <a:cubicBezTo>
                      <a:pt x="15597" y="7524"/>
                      <a:pt x="15514" y="7430"/>
                      <a:pt x="15410" y="7389"/>
                    </a:cubicBezTo>
                    <a:cubicBezTo>
                      <a:pt x="15350" y="7361"/>
                      <a:pt x="15289" y="7349"/>
                      <a:pt x="15227" y="7349"/>
                    </a:cubicBezTo>
                    <a:cubicBezTo>
                      <a:pt x="15009" y="7349"/>
                      <a:pt x="14788" y="7502"/>
                      <a:pt x="14642" y="7680"/>
                    </a:cubicBezTo>
                    <a:cubicBezTo>
                      <a:pt x="14455" y="7908"/>
                      <a:pt x="14331" y="8188"/>
                      <a:pt x="14093" y="8375"/>
                    </a:cubicBezTo>
                    <a:cubicBezTo>
                      <a:pt x="13957" y="8481"/>
                      <a:pt x="13782" y="8533"/>
                      <a:pt x="13606" y="8533"/>
                    </a:cubicBezTo>
                    <a:cubicBezTo>
                      <a:pt x="13351" y="8533"/>
                      <a:pt x="13096" y="8424"/>
                      <a:pt x="12961" y="8209"/>
                    </a:cubicBezTo>
                    <a:cubicBezTo>
                      <a:pt x="12733" y="7856"/>
                      <a:pt x="12961" y="7275"/>
                      <a:pt x="13387" y="7223"/>
                    </a:cubicBezTo>
                    <a:cubicBezTo>
                      <a:pt x="13542" y="7202"/>
                      <a:pt x="13740" y="7234"/>
                      <a:pt x="13844" y="7109"/>
                    </a:cubicBezTo>
                    <a:cubicBezTo>
                      <a:pt x="14020" y="6881"/>
                      <a:pt x="13657" y="6517"/>
                      <a:pt x="13833" y="6289"/>
                    </a:cubicBezTo>
                    <a:cubicBezTo>
                      <a:pt x="13891" y="6217"/>
                      <a:pt x="13985" y="6200"/>
                      <a:pt x="14085" y="6200"/>
                    </a:cubicBezTo>
                    <a:cubicBezTo>
                      <a:pt x="14129" y="6200"/>
                      <a:pt x="14173" y="6203"/>
                      <a:pt x="14217" y="6206"/>
                    </a:cubicBezTo>
                    <a:cubicBezTo>
                      <a:pt x="14276" y="6214"/>
                      <a:pt x="14335" y="6221"/>
                      <a:pt x="14390" y="6221"/>
                    </a:cubicBezTo>
                    <a:cubicBezTo>
                      <a:pt x="14413" y="6221"/>
                      <a:pt x="14435" y="6220"/>
                      <a:pt x="14455" y="6217"/>
                    </a:cubicBezTo>
                    <a:cubicBezTo>
                      <a:pt x="14674" y="6185"/>
                      <a:pt x="14819" y="5989"/>
                      <a:pt x="14964" y="5832"/>
                    </a:cubicBezTo>
                    <a:cubicBezTo>
                      <a:pt x="15083" y="5697"/>
                      <a:pt x="15250" y="5575"/>
                      <a:pt x="15421" y="5575"/>
                    </a:cubicBezTo>
                    <a:cubicBezTo>
                      <a:pt x="15459" y="5575"/>
                      <a:pt x="15497" y="5581"/>
                      <a:pt x="15535" y="5594"/>
                    </a:cubicBezTo>
                    <a:cubicBezTo>
                      <a:pt x="15535" y="5470"/>
                      <a:pt x="15535" y="5334"/>
                      <a:pt x="15608" y="5231"/>
                    </a:cubicBezTo>
                    <a:cubicBezTo>
                      <a:pt x="15655" y="5163"/>
                      <a:pt x="15743" y="5117"/>
                      <a:pt x="15821" y="5117"/>
                    </a:cubicBezTo>
                    <a:cubicBezTo>
                      <a:pt x="15862" y="5117"/>
                      <a:pt x="15900" y="5130"/>
                      <a:pt x="15929" y="5158"/>
                    </a:cubicBezTo>
                    <a:cubicBezTo>
                      <a:pt x="15804" y="5314"/>
                      <a:pt x="15898" y="5573"/>
                      <a:pt x="16064" y="5687"/>
                    </a:cubicBezTo>
                    <a:cubicBezTo>
                      <a:pt x="16230" y="5791"/>
                      <a:pt x="16448" y="5802"/>
                      <a:pt x="16645" y="5812"/>
                    </a:cubicBezTo>
                    <a:cubicBezTo>
                      <a:pt x="16853" y="5812"/>
                      <a:pt x="17112" y="5781"/>
                      <a:pt x="17153" y="5583"/>
                    </a:cubicBezTo>
                    <a:cubicBezTo>
                      <a:pt x="17174" y="5521"/>
                      <a:pt x="17153" y="5449"/>
                      <a:pt x="17195" y="5387"/>
                    </a:cubicBezTo>
                    <a:cubicBezTo>
                      <a:pt x="17222" y="5336"/>
                      <a:pt x="17264" y="5318"/>
                      <a:pt x="17315" y="5318"/>
                    </a:cubicBezTo>
                    <a:cubicBezTo>
                      <a:pt x="17379" y="5318"/>
                      <a:pt x="17457" y="5347"/>
                      <a:pt x="17538" y="5376"/>
                    </a:cubicBezTo>
                    <a:cubicBezTo>
                      <a:pt x="17620" y="5401"/>
                      <a:pt x="17703" y="5431"/>
                      <a:pt x="17776" y="5431"/>
                    </a:cubicBezTo>
                    <a:cubicBezTo>
                      <a:pt x="17822" y="5431"/>
                      <a:pt x="17865" y="5419"/>
                      <a:pt x="17901" y="5387"/>
                    </a:cubicBezTo>
                    <a:cubicBezTo>
                      <a:pt x="18015" y="5304"/>
                      <a:pt x="17932" y="5106"/>
                      <a:pt x="17797" y="5055"/>
                    </a:cubicBezTo>
                    <a:cubicBezTo>
                      <a:pt x="17714" y="5023"/>
                      <a:pt x="17631" y="5023"/>
                      <a:pt x="17538" y="5023"/>
                    </a:cubicBezTo>
                    <a:cubicBezTo>
                      <a:pt x="17486" y="5023"/>
                      <a:pt x="17434" y="5023"/>
                      <a:pt x="17382" y="5013"/>
                    </a:cubicBezTo>
                    <a:cubicBezTo>
                      <a:pt x="17247" y="5002"/>
                      <a:pt x="17091" y="4909"/>
                      <a:pt x="17102" y="4764"/>
                    </a:cubicBezTo>
                    <a:cubicBezTo>
                      <a:pt x="17112" y="4629"/>
                      <a:pt x="17278" y="4556"/>
                      <a:pt x="17320" y="4421"/>
                    </a:cubicBezTo>
                    <a:cubicBezTo>
                      <a:pt x="17355" y="4268"/>
                      <a:pt x="17198" y="4166"/>
                      <a:pt x="17041" y="4166"/>
                    </a:cubicBezTo>
                    <a:cubicBezTo>
                      <a:pt x="16964" y="4166"/>
                      <a:pt x="16887" y="4191"/>
                      <a:pt x="16832" y="4245"/>
                    </a:cubicBezTo>
                    <a:cubicBezTo>
                      <a:pt x="16676" y="4411"/>
                      <a:pt x="16687" y="4670"/>
                      <a:pt x="16697" y="4909"/>
                    </a:cubicBezTo>
                    <a:cubicBezTo>
                      <a:pt x="16708" y="5138"/>
                      <a:pt x="16687" y="5407"/>
                      <a:pt x="16500" y="5542"/>
                    </a:cubicBezTo>
                    <a:cubicBezTo>
                      <a:pt x="16472" y="5570"/>
                      <a:pt x="16436" y="5582"/>
                      <a:pt x="16398" y="5582"/>
                    </a:cubicBezTo>
                    <a:cubicBezTo>
                      <a:pt x="16312" y="5582"/>
                      <a:pt x="16218" y="5518"/>
                      <a:pt x="16189" y="5438"/>
                    </a:cubicBezTo>
                    <a:cubicBezTo>
                      <a:pt x="16137" y="5314"/>
                      <a:pt x="16178" y="5179"/>
                      <a:pt x="16178" y="5044"/>
                    </a:cubicBezTo>
                    <a:cubicBezTo>
                      <a:pt x="16189" y="4909"/>
                      <a:pt x="16157" y="4753"/>
                      <a:pt x="16033" y="4702"/>
                    </a:cubicBezTo>
                    <a:cubicBezTo>
                      <a:pt x="16007" y="4691"/>
                      <a:pt x="15975" y="4689"/>
                      <a:pt x="15941" y="4689"/>
                    </a:cubicBezTo>
                    <a:cubicBezTo>
                      <a:pt x="15910" y="4689"/>
                      <a:pt x="15876" y="4691"/>
                      <a:pt x="15846" y="4691"/>
                    </a:cubicBezTo>
                    <a:cubicBezTo>
                      <a:pt x="15815" y="4691"/>
                      <a:pt x="15784" y="4702"/>
                      <a:pt x="15763" y="4702"/>
                    </a:cubicBezTo>
                    <a:cubicBezTo>
                      <a:pt x="15400" y="4691"/>
                      <a:pt x="15223" y="4193"/>
                      <a:pt x="15379" y="3872"/>
                    </a:cubicBezTo>
                    <a:cubicBezTo>
                      <a:pt x="15535" y="3550"/>
                      <a:pt x="15888" y="3383"/>
                      <a:pt x="16230" y="3249"/>
                    </a:cubicBezTo>
                    <a:cubicBezTo>
                      <a:pt x="16374" y="3195"/>
                      <a:pt x="16532" y="3148"/>
                      <a:pt x="16680" y="3148"/>
                    </a:cubicBezTo>
                    <a:cubicBezTo>
                      <a:pt x="16788" y="3148"/>
                      <a:pt x="16890" y="3173"/>
                      <a:pt x="16978" y="3238"/>
                    </a:cubicBezTo>
                    <a:cubicBezTo>
                      <a:pt x="17081" y="3321"/>
                      <a:pt x="17133" y="3425"/>
                      <a:pt x="17237" y="3508"/>
                    </a:cubicBezTo>
                    <a:cubicBezTo>
                      <a:pt x="17393" y="3633"/>
                      <a:pt x="17621" y="3633"/>
                      <a:pt x="17828" y="3664"/>
                    </a:cubicBezTo>
                    <a:cubicBezTo>
                      <a:pt x="18150" y="3716"/>
                      <a:pt x="18451" y="3892"/>
                      <a:pt x="18659" y="4131"/>
                    </a:cubicBezTo>
                    <a:cubicBezTo>
                      <a:pt x="18742" y="4234"/>
                      <a:pt x="18804" y="4380"/>
                      <a:pt x="18721" y="4473"/>
                    </a:cubicBezTo>
                    <a:cubicBezTo>
                      <a:pt x="18627" y="4566"/>
                      <a:pt x="18410" y="4556"/>
                      <a:pt x="18430" y="4691"/>
                    </a:cubicBezTo>
                    <a:cubicBezTo>
                      <a:pt x="18483" y="4715"/>
                      <a:pt x="18541" y="4726"/>
                      <a:pt x="18598" y="4726"/>
                    </a:cubicBezTo>
                    <a:cubicBezTo>
                      <a:pt x="18789" y="4726"/>
                      <a:pt x="18984" y="4603"/>
                      <a:pt x="19032" y="4411"/>
                    </a:cubicBezTo>
                    <a:cubicBezTo>
                      <a:pt x="19136" y="4483"/>
                      <a:pt x="19208" y="4608"/>
                      <a:pt x="19198" y="4743"/>
                    </a:cubicBezTo>
                    <a:cubicBezTo>
                      <a:pt x="19305" y="4662"/>
                      <a:pt x="19436" y="4624"/>
                      <a:pt x="19568" y="4624"/>
                    </a:cubicBezTo>
                    <a:cubicBezTo>
                      <a:pt x="19806" y="4624"/>
                      <a:pt x="20046" y="4747"/>
                      <a:pt x="20153" y="4961"/>
                    </a:cubicBezTo>
                    <a:cubicBezTo>
                      <a:pt x="20194" y="5044"/>
                      <a:pt x="20225" y="5148"/>
                      <a:pt x="20298" y="5221"/>
                    </a:cubicBezTo>
                    <a:cubicBezTo>
                      <a:pt x="20328" y="5246"/>
                      <a:pt x="20371" y="5260"/>
                      <a:pt x="20413" y="5260"/>
                    </a:cubicBezTo>
                    <a:cubicBezTo>
                      <a:pt x="20471" y="5260"/>
                      <a:pt x="20529" y="5233"/>
                      <a:pt x="20547" y="5179"/>
                    </a:cubicBezTo>
                    <a:cubicBezTo>
                      <a:pt x="20547" y="5148"/>
                      <a:pt x="20547" y="5117"/>
                      <a:pt x="20536" y="5085"/>
                    </a:cubicBezTo>
                    <a:cubicBezTo>
                      <a:pt x="20516" y="4940"/>
                      <a:pt x="20485" y="4806"/>
                      <a:pt x="20453" y="4660"/>
                    </a:cubicBezTo>
                    <a:cubicBezTo>
                      <a:pt x="20483" y="4649"/>
                      <a:pt x="20514" y="4644"/>
                      <a:pt x="20544" y="4644"/>
                    </a:cubicBezTo>
                    <a:cubicBezTo>
                      <a:pt x="20712" y="4644"/>
                      <a:pt x="20874" y="4802"/>
                      <a:pt x="20962" y="4961"/>
                    </a:cubicBezTo>
                    <a:cubicBezTo>
                      <a:pt x="21346" y="5666"/>
                      <a:pt x="21740" y="5334"/>
                      <a:pt x="22394" y="5532"/>
                    </a:cubicBezTo>
                    <a:cubicBezTo>
                      <a:pt x="22840" y="5666"/>
                      <a:pt x="22996" y="5989"/>
                      <a:pt x="23204" y="6383"/>
                    </a:cubicBezTo>
                    <a:cubicBezTo>
                      <a:pt x="23826" y="7576"/>
                      <a:pt x="24739" y="8613"/>
                      <a:pt x="25289" y="9849"/>
                    </a:cubicBezTo>
                    <a:cubicBezTo>
                      <a:pt x="25341" y="9973"/>
                      <a:pt x="25393" y="10108"/>
                      <a:pt x="25445" y="10232"/>
                    </a:cubicBezTo>
                    <a:cubicBezTo>
                      <a:pt x="25434" y="10202"/>
                      <a:pt x="25434" y="10170"/>
                      <a:pt x="25424" y="10139"/>
                    </a:cubicBezTo>
                    <a:cubicBezTo>
                      <a:pt x="25248" y="9361"/>
                      <a:pt x="24998" y="8604"/>
                      <a:pt x="24687" y="7877"/>
                    </a:cubicBezTo>
                    <a:cubicBezTo>
                      <a:pt x="24625" y="7721"/>
                      <a:pt x="24553" y="7576"/>
                      <a:pt x="24480" y="7421"/>
                    </a:cubicBezTo>
                    <a:cubicBezTo>
                      <a:pt x="24438" y="7327"/>
                      <a:pt x="24397" y="7234"/>
                      <a:pt x="24345" y="7140"/>
                    </a:cubicBezTo>
                    <a:cubicBezTo>
                      <a:pt x="24283" y="7015"/>
                      <a:pt x="24221" y="6902"/>
                      <a:pt x="24158" y="6787"/>
                    </a:cubicBezTo>
                    <a:lnTo>
                      <a:pt x="24002" y="6507"/>
                    </a:lnTo>
                    <a:cubicBezTo>
                      <a:pt x="23972" y="6445"/>
                      <a:pt x="23930" y="6383"/>
                      <a:pt x="23889" y="6321"/>
                    </a:cubicBezTo>
                    <a:lnTo>
                      <a:pt x="23764" y="6102"/>
                    </a:lnTo>
                    <a:lnTo>
                      <a:pt x="23619" y="5874"/>
                    </a:lnTo>
                    <a:cubicBezTo>
                      <a:pt x="23608" y="5853"/>
                      <a:pt x="23587" y="5832"/>
                      <a:pt x="23566" y="5812"/>
                    </a:cubicBezTo>
                    <a:cubicBezTo>
                      <a:pt x="23525" y="5729"/>
                      <a:pt x="23473" y="5656"/>
                      <a:pt x="23411" y="5583"/>
                    </a:cubicBezTo>
                    <a:cubicBezTo>
                      <a:pt x="23411" y="5573"/>
                      <a:pt x="23411" y="5563"/>
                      <a:pt x="23400" y="5553"/>
                    </a:cubicBezTo>
                    <a:cubicBezTo>
                      <a:pt x="23390" y="5532"/>
                      <a:pt x="23370" y="5511"/>
                      <a:pt x="23359" y="5490"/>
                    </a:cubicBezTo>
                    <a:cubicBezTo>
                      <a:pt x="23307" y="5428"/>
                      <a:pt x="23266" y="5366"/>
                      <a:pt x="23224" y="5304"/>
                    </a:cubicBezTo>
                    <a:cubicBezTo>
                      <a:pt x="23141" y="5200"/>
                      <a:pt x="23068" y="5096"/>
                      <a:pt x="22985" y="5002"/>
                    </a:cubicBezTo>
                    <a:cubicBezTo>
                      <a:pt x="22923" y="4919"/>
                      <a:pt x="22861" y="4836"/>
                      <a:pt x="22789" y="4753"/>
                    </a:cubicBezTo>
                    <a:cubicBezTo>
                      <a:pt x="22726" y="4681"/>
                      <a:pt x="22674" y="4608"/>
                      <a:pt x="22612" y="4536"/>
                    </a:cubicBezTo>
                    <a:cubicBezTo>
                      <a:pt x="22550" y="4463"/>
                      <a:pt x="22487" y="4390"/>
                      <a:pt x="22425" y="4328"/>
                    </a:cubicBezTo>
                    <a:cubicBezTo>
                      <a:pt x="22353" y="4234"/>
                      <a:pt x="22270" y="4151"/>
                      <a:pt x="22197" y="4068"/>
                    </a:cubicBezTo>
                    <a:lnTo>
                      <a:pt x="22187" y="4068"/>
                    </a:lnTo>
                    <a:cubicBezTo>
                      <a:pt x="21968" y="3840"/>
                      <a:pt x="21751" y="3612"/>
                      <a:pt x="21512" y="3404"/>
                    </a:cubicBezTo>
                    <a:cubicBezTo>
                      <a:pt x="21450" y="3342"/>
                      <a:pt x="21398" y="3290"/>
                      <a:pt x="21336" y="3238"/>
                    </a:cubicBezTo>
                    <a:cubicBezTo>
                      <a:pt x="21274" y="3187"/>
                      <a:pt x="21221" y="3134"/>
                      <a:pt x="21159" y="3093"/>
                    </a:cubicBezTo>
                    <a:lnTo>
                      <a:pt x="20972" y="2938"/>
                    </a:lnTo>
                    <a:cubicBezTo>
                      <a:pt x="20910" y="2885"/>
                      <a:pt x="20858" y="2834"/>
                      <a:pt x="20796" y="2792"/>
                    </a:cubicBezTo>
                    <a:cubicBezTo>
                      <a:pt x="20744" y="2751"/>
                      <a:pt x="20692" y="2709"/>
                      <a:pt x="20640" y="2678"/>
                    </a:cubicBezTo>
                    <a:cubicBezTo>
                      <a:pt x="20619" y="2647"/>
                      <a:pt x="20589" y="2636"/>
                      <a:pt x="20568" y="2616"/>
                    </a:cubicBezTo>
                    <a:cubicBezTo>
                      <a:pt x="20464" y="2533"/>
                      <a:pt x="20350" y="2450"/>
                      <a:pt x="20246" y="2377"/>
                    </a:cubicBezTo>
                    <a:cubicBezTo>
                      <a:pt x="20184" y="2336"/>
                      <a:pt x="20132" y="2294"/>
                      <a:pt x="20080" y="2263"/>
                    </a:cubicBezTo>
                    <a:cubicBezTo>
                      <a:pt x="20008" y="2211"/>
                      <a:pt x="19935" y="2159"/>
                      <a:pt x="19862" y="2117"/>
                    </a:cubicBezTo>
                    <a:cubicBezTo>
                      <a:pt x="19851" y="2108"/>
                      <a:pt x="19842" y="2108"/>
                      <a:pt x="19831" y="2097"/>
                    </a:cubicBezTo>
                    <a:cubicBezTo>
                      <a:pt x="19768" y="2055"/>
                      <a:pt x="19696" y="2014"/>
                      <a:pt x="19634" y="1972"/>
                    </a:cubicBezTo>
                    <a:cubicBezTo>
                      <a:pt x="19540" y="1910"/>
                      <a:pt x="19447" y="1858"/>
                      <a:pt x="19353" y="1806"/>
                    </a:cubicBezTo>
                    <a:cubicBezTo>
                      <a:pt x="19250" y="1734"/>
                      <a:pt x="19136" y="1672"/>
                      <a:pt x="19032" y="1619"/>
                    </a:cubicBezTo>
                    <a:cubicBezTo>
                      <a:pt x="18908" y="1547"/>
                      <a:pt x="18783" y="1485"/>
                      <a:pt x="18659" y="1423"/>
                    </a:cubicBezTo>
                    <a:lnTo>
                      <a:pt x="18285" y="1236"/>
                    </a:lnTo>
                    <a:cubicBezTo>
                      <a:pt x="18160" y="1174"/>
                      <a:pt x="18036" y="1121"/>
                      <a:pt x="17901" y="1070"/>
                    </a:cubicBezTo>
                    <a:cubicBezTo>
                      <a:pt x="17652" y="955"/>
                      <a:pt x="17393" y="851"/>
                      <a:pt x="17133" y="759"/>
                    </a:cubicBezTo>
                    <a:lnTo>
                      <a:pt x="17112" y="759"/>
                    </a:lnTo>
                    <a:cubicBezTo>
                      <a:pt x="17019" y="717"/>
                      <a:pt x="16915" y="685"/>
                      <a:pt x="16811" y="655"/>
                    </a:cubicBezTo>
                    <a:cubicBezTo>
                      <a:pt x="16801" y="644"/>
                      <a:pt x="16801" y="644"/>
                      <a:pt x="16791" y="644"/>
                    </a:cubicBezTo>
                    <a:cubicBezTo>
                      <a:pt x="16749" y="634"/>
                      <a:pt x="16708" y="613"/>
                      <a:pt x="16655" y="602"/>
                    </a:cubicBezTo>
                    <a:cubicBezTo>
                      <a:pt x="16469" y="540"/>
                      <a:pt x="16282" y="489"/>
                      <a:pt x="16085" y="436"/>
                    </a:cubicBezTo>
                    <a:cubicBezTo>
                      <a:pt x="16064" y="426"/>
                      <a:pt x="16033" y="426"/>
                      <a:pt x="16012" y="416"/>
                    </a:cubicBezTo>
                    <a:cubicBezTo>
                      <a:pt x="15961" y="406"/>
                      <a:pt x="15898" y="385"/>
                      <a:pt x="15846" y="374"/>
                    </a:cubicBezTo>
                    <a:cubicBezTo>
                      <a:pt x="15712" y="343"/>
                      <a:pt x="15587" y="312"/>
                      <a:pt x="15452" y="291"/>
                    </a:cubicBezTo>
                    <a:cubicBezTo>
                      <a:pt x="15317" y="260"/>
                      <a:pt x="15182" y="229"/>
                      <a:pt x="15047" y="208"/>
                    </a:cubicBezTo>
                    <a:cubicBezTo>
                      <a:pt x="14902" y="177"/>
                      <a:pt x="14757" y="157"/>
                      <a:pt x="14612" y="136"/>
                    </a:cubicBezTo>
                    <a:cubicBezTo>
                      <a:pt x="14227" y="84"/>
                      <a:pt x="13854" y="42"/>
                      <a:pt x="13470" y="21"/>
                    </a:cubicBezTo>
                    <a:cubicBezTo>
                      <a:pt x="13376" y="11"/>
                      <a:pt x="13293" y="11"/>
                      <a:pt x="13200" y="11"/>
                    </a:cubicBezTo>
                    <a:cubicBezTo>
                      <a:pt x="13106" y="11"/>
                      <a:pt x="13014" y="1"/>
                      <a:pt x="12920"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6"/>
              <p:cNvSpPr/>
              <p:nvPr/>
            </p:nvSpPr>
            <p:spPr>
              <a:xfrm>
                <a:off x="3244775" y="3001675"/>
                <a:ext cx="276075" cy="368550"/>
              </a:xfrm>
              <a:custGeom>
                <a:avLst/>
                <a:gdLst/>
                <a:ahLst/>
                <a:cxnLst/>
                <a:rect l="l" t="t" r="r" b="b"/>
                <a:pathLst>
                  <a:path w="11043" h="14742" extrusionOk="0">
                    <a:moveTo>
                      <a:pt x="4392" y="1"/>
                    </a:moveTo>
                    <a:cubicBezTo>
                      <a:pt x="4144" y="1"/>
                      <a:pt x="3906" y="132"/>
                      <a:pt x="3684" y="471"/>
                    </a:cubicBezTo>
                    <a:cubicBezTo>
                      <a:pt x="3659" y="245"/>
                      <a:pt x="3467" y="146"/>
                      <a:pt x="3243" y="146"/>
                    </a:cubicBezTo>
                    <a:cubicBezTo>
                      <a:pt x="3014" y="146"/>
                      <a:pt x="2752" y="251"/>
                      <a:pt x="2605" y="429"/>
                    </a:cubicBezTo>
                    <a:cubicBezTo>
                      <a:pt x="2315" y="793"/>
                      <a:pt x="2190" y="1312"/>
                      <a:pt x="1786" y="1529"/>
                    </a:cubicBezTo>
                    <a:cubicBezTo>
                      <a:pt x="1475" y="1706"/>
                      <a:pt x="1059" y="1654"/>
                      <a:pt x="800" y="1882"/>
                    </a:cubicBezTo>
                    <a:cubicBezTo>
                      <a:pt x="613" y="2048"/>
                      <a:pt x="541" y="2308"/>
                      <a:pt x="488" y="2546"/>
                    </a:cubicBezTo>
                    <a:cubicBezTo>
                      <a:pt x="385" y="3014"/>
                      <a:pt x="281" y="3470"/>
                      <a:pt x="167" y="3937"/>
                    </a:cubicBezTo>
                    <a:cubicBezTo>
                      <a:pt x="84" y="4310"/>
                      <a:pt x="1" y="4705"/>
                      <a:pt x="135" y="5057"/>
                    </a:cubicBezTo>
                    <a:cubicBezTo>
                      <a:pt x="244" y="5330"/>
                      <a:pt x="528" y="5538"/>
                      <a:pt x="799" y="5538"/>
                    </a:cubicBezTo>
                    <a:cubicBezTo>
                      <a:pt x="889" y="5538"/>
                      <a:pt x="979" y="5515"/>
                      <a:pt x="1059" y="5463"/>
                    </a:cubicBezTo>
                    <a:cubicBezTo>
                      <a:pt x="1205" y="5359"/>
                      <a:pt x="1277" y="5193"/>
                      <a:pt x="1401" y="5068"/>
                    </a:cubicBezTo>
                    <a:cubicBezTo>
                      <a:pt x="1542" y="4934"/>
                      <a:pt x="1735" y="4863"/>
                      <a:pt x="1926" y="4863"/>
                    </a:cubicBezTo>
                    <a:cubicBezTo>
                      <a:pt x="2017" y="4863"/>
                      <a:pt x="2107" y="4879"/>
                      <a:pt x="2190" y="4912"/>
                    </a:cubicBezTo>
                    <a:cubicBezTo>
                      <a:pt x="2418" y="5006"/>
                      <a:pt x="2574" y="5203"/>
                      <a:pt x="2709" y="5400"/>
                    </a:cubicBezTo>
                    <a:cubicBezTo>
                      <a:pt x="3809" y="6998"/>
                      <a:pt x="3986" y="9063"/>
                      <a:pt x="3767" y="10993"/>
                    </a:cubicBezTo>
                    <a:cubicBezTo>
                      <a:pt x="3726" y="11346"/>
                      <a:pt x="3674" y="11709"/>
                      <a:pt x="3757" y="12052"/>
                    </a:cubicBezTo>
                    <a:cubicBezTo>
                      <a:pt x="3850" y="12457"/>
                      <a:pt x="4131" y="12819"/>
                      <a:pt x="4162" y="13234"/>
                    </a:cubicBezTo>
                    <a:cubicBezTo>
                      <a:pt x="4193" y="13546"/>
                      <a:pt x="4079" y="13878"/>
                      <a:pt x="4162" y="14189"/>
                    </a:cubicBezTo>
                    <a:cubicBezTo>
                      <a:pt x="4276" y="14553"/>
                      <a:pt x="4658" y="14742"/>
                      <a:pt x="5044" y="14742"/>
                    </a:cubicBezTo>
                    <a:cubicBezTo>
                      <a:pt x="5253" y="14742"/>
                      <a:pt x="5464" y="14686"/>
                      <a:pt x="5635" y="14574"/>
                    </a:cubicBezTo>
                    <a:cubicBezTo>
                      <a:pt x="6133" y="14262"/>
                      <a:pt x="6382" y="13670"/>
                      <a:pt x="6548" y="13110"/>
                    </a:cubicBezTo>
                    <a:cubicBezTo>
                      <a:pt x="6725" y="12550"/>
                      <a:pt x="6871" y="11948"/>
                      <a:pt x="7265" y="11512"/>
                    </a:cubicBezTo>
                    <a:cubicBezTo>
                      <a:pt x="7503" y="11232"/>
                      <a:pt x="7835" y="11035"/>
                      <a:pt x="8022" y="10723"/>
                    </a:cubicBezTo>
                    <a:cubicBezTo>
                      <a:pt x="8292" y="10287"/>
                      <a:pt x="8220" y="9717"/>
                      <a:pt x="8469" y="9270"/>
                    </a:cubicBezTo>
                    <a:cubicBezTo>
                      <a:pt x="8801" y="8679"/>
                      <a:pt x="9558" y="8503"/>
                      <a:pt x="10129" y="8140"/>
                    </a:cubicBezTo>
                    <a:cubicBezTo>
                      <a:pt x="10699" y="7776"/>
                      <a:pt x="11042" y="6812"/>
                      <a:pt x="10450" y="6489"/>
                    </a:cubicBezTo>
                    <a:cubicBezTo>
                      <a:pt x="10222" y="6365"/>
                      <a:pt x="9942" y="6396"/>
                      <a:pt x="9714" y="6272"/>
                    </a:cubicBezTo>
                    <a:cubicBezTo>
                      <a:pt x="9423" y="6106"/>
                      <a:pt x="9329" y="5742"/>
                      <a:pt x="9267" y="5410"/>
                    </a:cubicBezTo>
                    <a:cubicBezTo>
                      <a:pt x="9091" y="4549"/>
                      <a:pt x="8914" y="3688"/>
                      <a:pt x="8738" y="2837"/>
                    </a:cubicBezTo>
                    <a:cubicBezTo>
                      <a:pt x="8635" y="2318"/>
                      <a:pt x="8448" y="1706"/>
                      <a:pt x="7939" y="1561"/>
                    </a:cubicBezTo>
                    <a:cubicBezTo>
                      <a:pt x="7851" y="1536"/>
                      <a:pt x="7762" y="1527"/>
                      <a:pt x="7672" y="1527"/>
                    </a:cubicBezTo>
                    <a:cubicBezTo>
                      <a:pt x="7466" y="1527"/>
                      <a:pt x="7256" y="1574"/>
                      <a:pt x="7047" y="1582"/>
                    </a:cubicBezTo>
                    <a:cubicBezTo>
                      <a:pt x="7039" y="1582"/>
                      <a:pt x="7031" y="1582"/>
                      <a:pt x="7023" y="1582"/>
                    </a:cubicBezTo>
                    <a:cubicBezTo>
                      <a:pt x="6228" y="1582"/>
                      <a:pt x="5251" y="1"/>
                      <a:pt x="4392"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6"/>
              <p:cNvSpPr/>
              <p:nvPr/>
            </p:nvSpPr>
            <p:spPr>
              <a:xfrm>
                <a:off x="3439875" y="3267400"/>
                <a:ext cx="60450" cy="60825"/>
              </a:xfrm>
              <a:custGeom>
                <a:avLst/>
                <a:gdLst/>
                <a:ahLst/>
                <a:cxnLst/>
                <a:rect l="l" t="t" r="r" b="b"/>
                <a:pathLst>
                  <a:path w="2418" h="2433" extrusionOk="0">
                    <a:moveTo>
                      <a:pt x="1719" y="1"/>
                    </a:moveTo>
                    <a:cubicBezTo>
                      <a:pt x="1710" y="1"/>
                      <a:pt x="1701" y="1"/>
                      <a:pt x="1691" y="1"/>
                    </a:cubicBezTo>
                    <a:cubicBezTo>
                      <a:pt x="1495" y="11"/>
                      <a:pt x="1432" y="126"/>
                      <a:pt x="1308" y="250"/>
                    </a:cubicBezTo>
                    <a:cubicBezTo>
                      <a:pt x="1152" y="416"/>
                      <a:pt x="924" y="572"/>
                      <a:pt x="778" y="738"/>
                    </a:cubicBezTo>
                    <a:cubicBezTo>
                      <a:pt x="529" y="1018"/>
                      <a:pt x="644" y="1526"/>
                      <a:pt x="333" y="1745"/>
                    </a:cubicBezTo>
                    <a:cubicBezTo>
                      <a:pt x="270" y="1786"/>
                      <a:pt x="187" y="1817"/>
                      <a:pt x="135" y="1858"/>
                    </a:cubicBezTo>
                    <a:cubicBezTo>
                      <a:pt x="0" y="1973"/>
                      <a:pt x="10" y="2201"/>
                      <a:pt x="135" y="2326"/>
                    </a:cubicBezTo>
                    <a:cubicBezTo>
                      <a:pt x="207" y="2398"/>
                      <a:pt x="313" y="2432"/>
                      <a:pt x="423" y="2432"/>
                    </a:cubicBezTo>
                    <a:cubicBezTo>
                      <a:pt x="486" y="2432"/>
                      <a:pt x="551" y="2421"/>
                      <a:pt x="612" y="2398"/>
                    </a:cubicBezTo>
                    <a:cubicBezTo>
                      <a:pt x="768" y="2336"/>
                      <a:pt x="882" y="2190"/>
                      <a:pt x="965" y="2045"/>
                    </a:cubicBezTo>
                    <a:cubicBezTo>
                      <a:pt x="1017" y="1931"/>
                      <a:pt x="1059" y="1796"/>
                      <a:pt x="1152" y="1734"/>
                    </a:cubicBezTo>
                    <a:cubicBezTo>
                      <a:pt x="1207" y="1700"/>
                      <a:pt x="1267" y="1688"/>
                      <a:pt x="1328" y="1688"/>
                    </a:cubicBezTo>
                    <a:cubicBezTo>
                      <a:pt x="1473" y="1688"/>
                      <a:pt x="1629" y="1755"/>
                      <a:pt x="1774" y="1755"/>
                    </a:cubicBezTo>
                    <a:cubicBezTo>
                      <a:pt x="2221" y="1755"/>
                      <a:pt x="2418" y="1319"/>
                      <a:pt x="2387" y="883"/>
                    </a:cubicBezTo>
                    <a:cubicBezTo>
                      <a:pt x="2367" y="447"/>
                      <a:pt x="2128" y="1"/>
                      <a:pt x="1719"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6"/>
              <p:cNvSpPr/>
              <p:nvPr/>
            </p:nvSpPr>
            <p:spPr>
              <a:xfrm>
                <a:off x="2982250" y="3073625"/>
                <a:ext cx="93150" cy="262550"/>
              </a:xfrm>
              <a:custGeom>
                <a:avLst/>
                <a:gdLst/>
                <a:ahLst/>
                <a:cxnLst/>
                <a:rect l="l" t="t" r="r" b="b"/>
                <a:pathLst>
                  <a:path w="3726" h="10502" extrusionOk="0">
                    <a:moveTo>
                      <a:pt x="167" y="0"/>
                    </a:moveTo>
                    <a:cubicBezTo>
                      <a:pt x="167" y="32"/>
                      <a:pt x="167" y="63"/>
                      <a:pt x="156" y="94"/>
                    </a:cubicBezTo>
                    <a:cubicBezTo>
                      <a:pt x="1" y="1536"/>
                      <a:pt x="94" y="2947"/>
                      <a:pt x="384" y="4286"/>
                    </a:cubicBezTo>
                    <a:cubicBezTo>
                      <a:pt x="519" y="4898"/>
                      <a:pt x="706" y="5500"/>
                      <a:pt x="924" y="6092"/>
                    </a:cubicBezTo>
                    <a:cubicBezTo>
                      <a:pt x="1017" y="6341"/>
                      <a:pt x="1121" y="6590"/>
                      <a:pt x="1235" y="6839"/>
                    </a:cubicBezTo>
                    <a:cubicBezTo>
                      <a:pt x="1380" y="7140"/>
                      <a:pt x="1526" y="7441"/>
                      <a:pt x="1692" y="7732"/>
                    </a:cubicBezTo>
                    <a:cubicBezTo>
                      <a:pt x="1837" y="8011"/>
                      <a:pt x="2003" y="8281"/>
                      <a:pt x="2180" y="8551"/>
                    </a:cubicBezTo>
                    <a:cubicBezTo>
                      <a:pt x="2418" y="8924"/>
                      <a:pt x="2678" y="9277"/>
                      <a:pt x="2948" y="9620"/>
                    </a:cubicBezTo>
                    <a:cubicBezTo>
                      <a:pt x="3197" y="9921"/>
                      <a:pt x="3456" y="10211"/>
                      <a:pt x="3725" y="10502"/>
                    </a:cubicBezTo>
                    <a:cubicBezTo>
                      <a:pt x="3300" y="8509"/>
                      <a:pt x="2916" y="6496"/>
                      <a:pt x="1951" y="4722"/>
                    </a:cubicBezTo>
                    <a:cubicBezTo>
                      <a:pt x="1692" y="4255"/>
                      <a:pt x="1391" y="3777"/>
                      <a:pt x="1412" y="3249"/>
                    </a:cubicBezTo>
                    <a:cubicBezTo>
                      <a:pt x="1422" y="2875"/>
                      <a:pt x="1599" y="2522"/>
                      <a:pt x="1650" y="2149"/>
                    </a:cubicBezTo>
                    <a:cubicBezTo>
                      <a:pt x="1692" y="1900"/>
                      <a:pt x="1712" y="1619"/>
                      <a:pt x="1754" y="1360"/>
                    </a:cubicBezTo>
                    <a:cubicBezTo>
                      <a:pt x="1536" y="1319"/>
                      <a:pt x="1318" y="1256"/>
                      <a:pt x="1110" y="1183"/>
                    </a:cubicBezTo>
                    <a:cubicBezTo>
                      <a:pt x="1069" y="1162"/>
                      <a:pt x="1017" y="1142"/>
                      <a:pt x="997" y="1100"/>
                    </a:cubicBezTo>
                    <a:cubicBezTo>
                      <a:pt x="976" y="1059"/>
                      <a:pt x="986" y="1007"/>
                      <a:pt x="997" y="955"/>
                    </a:cubicBezTo>
                    <a:cubicBezTo>
                      <a:pt x="1017" y="664"/>
                      <a:pt x="768" y="436"/>
                      <a:pt x="540" y="260"/>
                    </a:cubicBezTo>
                    <a:cubicBezTo>
                      <a:pt x="426" y="166"/>
                      <a:pt x="301" y="73"/>
                      <a:pt x="167"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6"/>
              <p:cNvSpPr/>
              <p:nvPr/>
            </p:nvSpPr>
            <p:spPr>
              <a:xfrm>
                <a:off x="2987175" y="3058575"/>
                <a:ext cx="1575" cy="10400"/>
              </a:xfrm>
              <a:custGeom>
                <a:avLst/>
                <a:gdLst/>
                <a:ahLst/>
                <a:cxnLst/>
                <a:rect l="l" t="t" r="r" b="b"/>
                <a:pathLst>
                  <a:path w="63" h="416" extrusionOk="0">
                    <a:moveTo>
                      <a:pt x="63" y="0"/>
                    </a:moveTo>
                    <a:cubicBezTo>
                      <a:pt x="42" y="73"/>
                      <a:pt x="32" y="156"/>
                      <a:pt x="21" y="229"/>
                    </a:cubicBezTo>
                    <a:cubicBezTo>
                      <a:pt x="11" y="291"/>
                      <a:pt x="0" y="353"/>
                      <a:pt x="0" y="415"/>
                    </a:cubicBezTo>
                    <a:cubicBezTo>
                      <a:pt x="0" y="353"/>
                      <a:pt x="11" y="291"/>
                      <a:pt x="21" y="229"/>
                    </a:cubicBezTo>
                    <a:cubicBezTo>
                      <a:pt x="32" y="156"/>
                      <a:pt x="42" y="73"/>
                      <a:pt x="63"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6"/>
              <p:cNvSpPr/>
              <p:nvPr/>
            </p:nvSpPr>
            <p:spPr>
              <a:xfrm>
                <a:off x="3091450" y="3351725"/>
                <a:ext cx="12750" cy="10925"/>
              </a:xfrm>
              <a:custGeom>
                <a:avLst/>
                <a:gdLst/>
                <a:ahLst/>
                <a:cxnLst/>
                <a:rect l="l" t="t" r="r" b="b"/>
                <a:pathLst>
                  <a:path w="510" h="437" extrusionOk="0">
                    <a:moveTo>
                      <a:pt x="1" y="0"/>
                    </a:moveTo>
                    <a:cubicBezTo>
                      <a:pt x="95" y="83"/>
                      <a:pt x="198" y="177"/>
                      <a:pt x="302" y="260"/>
                    </a:cubicBezTo>
                    <a:cubicBezTo>
                      <a:pt x="374" y="322"/>
                      <a:pt x="437" y="374"/>
                      <a:pt x="510" y="436"/>
                    </a:cubicBezTo>
                    <a:lnTo>
                      <a:pt x="510" y="436"/>
                    </a:lnTo>
                    <a:cubicBezTo>
                      <a:pt x="437" y="374"/>
                      <a:pt x="374" y="322"/>
                      <a:pt x="302" y="260"/>
                    </a:cubicBezTo>
                    <a:cubicBezTo>
                      <a:pt x="198" y="177"/>
                      <a:pt x="95" y="83"/>
                      <a:pt x="1" y="0"/>
                    </a:cubicBez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6"/>
              <p:cNvSpPr/>
              <p:nvPr/>
            </p:nvSpPr>
            <p:spPr>
              <a:xfrm>
                <a:off x="3104175" y="3362625"/>
                <a:ext cx="25" cy="25"/>
              </a:xfrm>
              <a:custGeom>
                <a:avLst/>
                <a:gdLst/>
                <a:ahLst/>
                <a:cxnLst/>
                <a:rect l="l" t="t" r="r" b="b"/>
                <a:pathLst>
                  <a:path w="1" h="1" extrusionOk="0">
                    <a:moveTo>
                      <a:pt x="1" y="0"/>
                    </a:moveTo>
                    <a:lnTo>
                      <a:pt x="1" y="0"/>
                    </a:lnTo>
                    <a:close/>
                  </a:path>
                </a:pathLst>
              </a:custGeom>
              <a:solidFill>
                <a:srgbClr val="7D7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6"/>
              <p:cNvSpPr/>
              <p:nvPr/>
            </p:nvSpPr>
            <p:spPr>
              <a:xfrm>
                <a:off x="3244775" y="3001675"/>
                <a:ext cx="276075" cy="368550"/>
              </a:xfrm>
              <a:custGeom>
                <a:avLst/>
                <a:gdLst/>
                <a:ahLst/>
                <a:cxnLst/>
                <a:rect l="l" t="t" r="r" b="b"/>
                <a:pathLst>
                  <a:path w="11043" h="14742" extrusionOk="0">
                    <a:moveTo>
                      <a:pt x="4392" y="1"/>
                    </a:moveTo>
                    <a:cubicBezTo>
                      <a:pt x="4144" y="1"/>
                      <a:pt x="3906" y="132"/>
                      <a:pt x="3684" y="471"/>
                    </a:cubicBezTo>
                    <a:cubicBezTo>
                      <a:pt x="3659" y="245"/>
                      <a:pt x="3467" y="146"/>
                      <a:pt x="3243" y="146"/>
                    </a:cubicBezTo>
                    <a:cubicBezTo>
                      <a:pt x="3014" y="146"/>
                      <a:pt x="2752" y="251"/>
                      <a:pt x="2605" y="429"/>
                    </a:cubicBezTo>
                    <a:cubicBezTo>
                      <a:pt x="2315" y="793"/>
                      <a:pt x="2190" y="1312"/>
                      <a:pt x="1786" y="1529"/>
                    </a:cubicBezTo>
                    <a:cubicBezTo>
                      <a:pt x="1475" y="1706"/>
                      <a:pt x="1059" y="1654"/>
                      <a:pt x="800" y="1882"/>
                    </a:cubicBezTo>
                    <a:cubicBezTo>
                      <a:pt x="613" y="2048"/>
                      <a:pt x="541" y="2308"/>
                      <a:pt x="488" y="2546"/>
                    </a:cubicBezTo>
                    <a:cubicBezTo>
                      <a:pt x="385" y="3014"/>
                      <a:pt x="281" y="3470"/>
                      <a:pt x="167" y="3937"/>
                    </a:cubicBezTo>
                    <a:cubicBezTo>
                      <a:pt x="84" y="4310"/>
                      <a:pt x="1" y="4705"/>
                      <a:pt x="135" y="5057"/>
                    </a:cubicBezTo>
                    <a:cubicBezTo>
                      <a:pt x="244" y="5330"/>
                      <a:pt x="528" y="5538"/>
                      <a:pt x="799" y="5538"/>
                    </a:cubicBezTo>
                    <a:cubicBezTo>
                      <a:pt x="889" y="5538"/>
                      <a:pt x="979" y="5515"/>
                      <a:pt x="1059" y="5463"/>
                    </a:cubicBezTo>
                    <a:cubicBezTo>
                      <a:pt x="1205" y="5359"/>
                      <a:pt x="1277" y="5193"/>
                      <a:pt x="1401" y="5068"/>
                    </a:cubicBezTo>
                    <a:cubicBezTo>
                      <a:pt x="1542" y="4934"/>
                      <a:pt x="1735" y="4863"/>
                      <a:pt x="1926" y="4863"/>
                    </a:cubicBezTo>
                    <a:cubicBezTo>
                      <a:pt x="2017" y="4863"/>
                      <a:pt x="2107" y="4879"/>
                      <a:pt x="2190" y="4912"/>
                    </a:cubicBezTo>
                    <a:cubicBezTo>
                      <a:pt x="2418" y="5006"/>
                      <a:pt x="2574" y="5203"/>
                      <a:pt x="2709" y="5400"/>
                    </a:cubicBezTo>
                    <a:cubicBezTo>
                      <a:pt x="3809" y="6998"/>
                      <a:pt x="3986" y="9063"/>
                      <a:pt x="3767" y="10993"/>
                    </a:cubicBezTo>
                    <a:cubicBezTo>
                      <a:pt x="3726" y="11346"/>
                      <a:pt x="3674" y="11709"/>
                      <a:pt x="3757" y="12052"/>
                    </a:cubicBezTo>
                    <a:cubicBezTo>
                      <a:pt x="3850" y="12457"/>
                      <a:pt x="4131" y="12819"/>
                      <a:pt x="4162" y="13234"/>
                    </a:cubicBezTo>
                    <a:cubicBezTo>
                      <a:pt x="4193" y="13546"/>
                      <a:pt x="4079" y="13878"/>
                      <a:pt x="4162" y="14189"/>
                    </a:cubicBezTo>
                    <a:cubicBezTo>
                      <a:pt x="4276" y="14553"/>
                      <a:pt x="4658" y="14742"/>
                      <a:pt x="5044" y="14742"/>
                    </a:cubicBezTo>
                    <a:cubicBezTo>
                      <a:pt x="5253" y="14742"/>
                      <a:pt x="5464" y="14686"/>
                      <a:pt x="5635" y="14574"/>
                    </a:cubicBezTo>
                    <a:cubicBezTo>
                      <a:pt x="6133" y="14262"/>
                      <a:pt x="6382" y="13670"/>
                      <a:pt x="6548" y="13110"/>
                    </a:cubicBezTo>
                    <a:cubicBezTo>
                      <a:pt x="6725" y="12550"/>
                      <a:pt x="6871" y="11948"/>
                      <a:pt x="7265" y="11512"/>
                    </a:cubicBezTo>
                    <a:cubicBezTo>
                      <a:pt x="7503" y="11232"/>
                      <a:pt x="7835" y="11035"/>
                      <a:pt x="8022" y="10723"/>
                    </a:cubicBezTo>
                    <a:cubicBezTo>
                      <a:pt x="8292" y="10287"/>
                      <a:pt x="8220" y="9717"/>
                      <a:pt x="8469" y="9270"/>
                    </a:cubicBezTo>
                    <a:cubicBezTo>
                      <a:pt x="8801" y="8679"/>
                      <a:pt x="9558" y="8503"/>
                      <a:pt x="10129" y="8140"/>
                    </a:cubicBezTo>
                    <a:cubicBezTo>
                      <a:pt x="10699" y="7776"/>
                      <a:pt x="11042" y="6812"/>
                      <a:pt x="10450" y="6489"/>
                    </a:cubicBezTo>
                    <a:cubicBezTo>
                      <a:pt x="10222" y="6365"/>
                      <a:pt x="9942" y="6396"/>
                      <a:pt x="9714" y="6272"/>
                    </a:cubicBezTo>
                    <a:cubicBezTo>
                      <a:pt x="9423" y="6106"/>
                      <a:pt x="9329" y="5742"/>
                      <a:pt x="9267" y="5410"/>
                    </a:cubicBezTo>
                    <a:cubicBezTo>
                      <a:pt x="9091" y="4549"/>
                      <a:pt x="8914" y="3688"/>
                      <a:pt x="8738" y="2837"/>
                    </a:cubicBezTo>
                    <a:cubicBezTo>
                      <a:pt x="8635" y="2318"/>
                      <a:pt x="8448" y="1706"/>
                      <a:pt x="7939" y="1561"/>
                    </a:cubicBezTo>
                    <a:cubicBezTo>
                      <a:pt x="7851" y="1536"/>
                      <a:pt x="7762" y="1527"/>
                      <a:pt x="7672" y="1527"/>
                    </a:cubicBezTo>
                    <a:cubicBezTo>
                      <a:pt x="7466" y="1527"/>
                      <a:pt x="7256" y="1574"/>
                      <a:pt x="7047" y="1582"/>
                    </a:cubicBezTo>
                    <a:cubicBezTo>
                      <a:pt x="7039" y="1582"/>
                      <a:pt x="7031" y="1582"/>
                      <a:pt x="7023" y="1582"/>
                    </a:cubicBezTo>
                    <a:cubicBezTo>
                      <a:pt x="6228" y="1582"/>
                      <a:pt x="5251" y="1"/>
                      <a:pt x="4392"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6"/>
              <p:cNvSpPr/>
              <p:nvPr/>
            </p:nvSpPr>
            <p:spPr>
              <a:xfrm>
                <a:off x="2988725" y="3051050"/>
                <a:ext cx="1325" cy="7550"/>
              </a:xfrm>
              <a:custGeom>
                <a:avLst/>
                <a:gdLst/>
                <a:ahLst/>
                <a:cxnLst/>
                <a:rect l="l" t="t" r="r" b="b"/>
                <a:pathLst>
                  <a:path w="53" h="302" extrusionOk="0">
                    <a:moveTo>
                      <a:pt x="53" y="1"/>
                    </a:moveTo>
                    <a:lnTo>
                      <a:pt x="53" y="1"/>
                    </a:lnTo>
                    <a:cubicBezTo>
                      <a:pt x="42" y="22"/>
                      <a:pt x="42" y="42"/>
                      <a:pt x="32" y="73"/>
                    </a:cubicBezTo>
                    <a:cubicBezTo>
                      <a:pt x="21" y="146"/>
                      <a:pt x="11" y="218"/>
                      <a:pt x="1" y="301"/>
                    </a:cubicBezTo>
                    <a:cubicBezTo>
                      <a:pt x="11" y="218"/>
                      <a:pt x="21" y="146"/>
                      <a:pt x="32" y="73"/>
                    </a:cubicBezTo>
                    <a:cubicBezTo>
                      <a:pt x="42" y="42"/>
                      <a:pt x="42" y="22"/>
                      <a:pt x="53" y="1"/>
                    </a:cubicBezTo>
                    <a:close/>
                  </a:path>
                </a:pathLst>
              </a:custGeom>
              <a:solidFill>
                <a:srgbClr val="798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6"/>
              <p:cNvSpPr/>
              <p:nvPr/>
            </p:nvSpPr>
            <p:spPr>
              <a:xfrm>
                <a:off x="2986400" y="3068950"/>
                <a:ext cx="800" cy="4700"/>
              </a:xfrm>
              <a:custGeom>
                <a:avLst/>
                <a:gdLst/>
                <a:ahLst/>
                <a:cxnLst/>
                <a:rect l="l" t="t" r="r" b="b"/>
                <a:pathLst>
                  <a:path w="32" h="188" extrusionOk="0">
                    <a:moveTo>
                      <a:pt x="31" y="0"/>
                    </a:moveTo>
                    <a:lnTo>
                      <a:pt x="1" y="187"/>
                    </a:lnTo>
                    <a:close/>
                  </a:path>
                </a:pathLst>
              </a:custGeom>
              <a:solidFill>
                <a:srgbClr val="798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6"/>
              <p:cNvSpPr/>
              <p:nvPr/>
            </p:nvSpPr>
            <p:spPr>
              <a:xfrm>
                <a:off x="2986400" y="3038250"/>
                <a:ext cx="42050" cy="69400"/>
              </a:xfrm>
              <a:custGeom>
                <a:avLst/>
                <a:gdLst/>
                <a:ahLst/>
                <a:cxnLst/>
                <a:rect l="l" t="t" r="r" b="b"/>
                <a:pathLst>
                  <a:path w="1682" h="2776" extrusionOk="0">
                    <a:moveTo>
                      <a:pt x="791" y="1"/>
                    </a:moveTo>
                    <a:cubicBezTo>
                      <a:pt x="605" y="1"/>
                      <a:pt x="373" y="341"/>
                      <a:pt x="260" y="430"/>
                    </a:cubicBezTo>
                    <a:cubicBezTo>
                      <a:pt x="218" y="461"/>
                      <a:pt x="177" y="481"/>
                      <a:pt x="146" y="513"/>
                    </a:cubicBezTo>
                    <a:cubicBezTo>
                      <a:pt x="135" y="534"/>
                      <a:pt x="135" y="554"/>
                      <a:pt x="125" y="585"/>
                    </a:cubicBezTo>
                    <a:cubicBezTo>
                      <a:pt x="114" y="658"/>
                      <a:pt x="104" y="730"/>
                      <a:pt x="94" y="813"/>
                    </a:cubicBezTo>
                    <a:cubicBezTo>
                      <a:pt x="73" y="886"/>
                      <a:pt x="63" y="969"/>
                      <a:pt x="52" y="1042"/>
                    </a:cubicBezTo>
                    <a:cubicBezTo>
                      <a:pt x="42" y="1104"/>
                      <a:pt x="31" y="1166"/>
                      <a:pt x="31" y="1228"/>
                    </a:cubicBezTo>
                    <a:lnTo>
                      <a:pt x="1" y="1415"/>
                    </a:lnTo>
                    <a:cubicBezTo>
                      <a:pt x="135" y="1488"/>
                      <a:pt x="260" y="1581"/>
                      <a:pt x="374" y="1675"/>
                    </a:cubicBezTo>
                    <a:cubicBezTo>
                      <a:pt x="602" y="1851"/>
                      <a:pt x="851" y="2079"/>
                      <a:pt x="831" y="2370"/>
                    </a:cubicBezTo>
                    <a:cubicBezTo>
                      <a:pt x="820" y="2422"/>
                      <a:pt x="810" y="2474"/>
                      <a:pt x="831" y="2515"/>
                    </a:cubicBezTo>
                    <a:cubicBezTo>
                      <a:pt x="851" y="2557"/>
                      <a:pt x="903" y="2577"/>
                      <a:pt x="944" y="2598"/>
                    </a:cubicBezTo>
                    <a:cubicBezTo>
                      <a:pt x="1152" y="2671"/>
                      <a:pt x="1370" y="2734"/>
                      <a:pt x="1588" y="2775"/>
                    </a:cubicBezTo>
                    <a:lnTo>
                      <a:pt x="1682" y="2287"/>
                    </a:lnTo>
                    <a:cubicBezTo>
                      <a:pt x="1650" y="2277"/>
                      <a:pt x="1629" y="2266"/>
                      <a:pt x="1599" y="2266"/>
                    </a:cubicBezTo>
                    <a:cubicBezTo>
                      <a:pt x="1380" y="2204"/>
                      <a:pt x="1121" y="2152"/>
                      <a:pt x="1017" y="1945"/>
                    </a:cubicBezTo>
                    <a:cubicBezTo>
                      <a:pt x="914" y="1706"/>
                      <a:pt x="1101" y="1405"/>
                      <a:pt x="976" y="1177"/>
                    </a:cubicBezTo>
                    <a:cubicBezTo>
                      <a:pt x="924" y="1052"/>
                      <a:pt x="789" y="979"/>
                      <a:pt x="695" y="886"/>
                    </a:cubicBezTo>
                    <a:cubicBezTo>
                      <a:pt x="592" y="793"/>
                      <a:pt x="519" y="637"/>
                      <a:pt x="602" y="523"/>
                    </a:cubicBezTo>
                    <a:cubicBezTo>
                      <a:pt x="675" y="430"/>
                      <a:pt x="820" y="430"/>
                      <a:pt x="903" y="357"/>
                    </a:cubicBezTo>
                    <a:cubicBezTo>
                      <a:pt x="976" y="285"/>
                      <a:pt x="986" y="170"/>
                      <a:pt x="934" y="98"/>
                    </a:cubicBezTo>
                    <a:cubicBezTo>
                      <a:pt x="893" y="29"/>
                      <a:pt x="844" y="1"/>
                      <a:pt x="791"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6"/>
              <p:cNvSpPr/>
              <p:nvPr/>
            </p:nvSpPr>
            <p:spPr>
              <a:xfrm>
                <a:off x="3017025" y="3074825"/>
                <a:ext cx="169400" cy="287825"/>
              </a:xfrm>
              <a:custGeom>
                <a:avLst/>
                <a:gdLst/>
                <a:ahLst/>
                <a:cxnLst/>
                <a:rect l="l" t="t" r="r" b="b"/>
                <a:pathLst>
                  <a:path w="6776" h="11513" extrusionOk="0">
                    <a:moveTo>
                      <a:pt x="1579" y="0"/>
                    </a:moveTo>
                    <a:cubicBezTo>
                      <a:pt x="1544" y="0"/>
                      <a:pt x="1508" y="2"/>
                      <a:pt x="1474" y="5"/>
                    </a:cubicBezTo>
                    <a:cubicBezTo>
                      <a:pt x="840" y="46"/>
                      <a:pt x="581" y="388"/>
                      <a:pt x="457" y="824"/>
                    </a:cubicBezTo>
                    <a:lnTo>
                      <a:pt x="363" y="1312"/>
                    </a:lnTo>
                    <a:cubicBezTo>
                      <a:pt x="321" y="1571"/>
                      <a:pt x="301" y="1852"/>
                      <a:pt x="259" y="2101"/>
                    </a:cubicBezTo>
                    <a:cubicBezTo>
                      <a:pt x="208" y="2474"/>
                      <a:pt x="31" y="2827"/>
                      <a:pt x="21" y="3201"/>
                    </a:cubicBezTo>
                    <a:cubicBezTo>
                      <a:pt x="0" y="3729"/>
                      <a:pt x="301" y="4207"/>
                      <a:pt x="560" y="4674"/>
                    </a:cubicBezTo>
                    <a:cubicBezTo>
                      <a:pt x="1525" y="6448"/>
                      <a:pt x="1909" y="8461"/>
                      <a:pt x="2334" y="10454"/>
                    </a:cubicBezTo>
                    <a:lnTo>
                      <a:pt x="2687" y="10807"/>
                    </a:lnTo>
                    <a:cubicBezTo>
                      <a:pt x="2781" y="10900"/>
                      <a:pt x="2885" y="10983"/>
                      <a:pt x="2978" y="11076"/>
                    </a:cubicBezTo>
                    <a:cubicBezTo>
                      <a:pt x="3072" y="11159"/>
                      <a:pt x="3175" y="11253"/>
                      <a:pt x="3279" y="11336"/>
                    </a:cubicBezTo>
                    <a:cubicBezTo>
                      <a:pt x="3351" y="11398"/>
                      <a:pt x="3414" y="11450"/>
                      <a:pt x="3487" y="11512"/>
                    </a:cubicBezTo>
                    <a:cubicBezTo>
                      <a:pt x="3487" y="11491"/>
                      <a:pt x="3476" y="11471"/>
                      <a:pt x="3466" y="11440"/>
                    </a:cubicBezTo>
                    <a:cubicBezTo>
                      <a:pt x="3279" y="10786"/>
                      <a:pt x="3393" y="9883"/>
                      <a:pt x="4036" y="9665"/>
                    </a:cubicBezTo>
                    <a:cubicBezTo>
                      <a:pt x="4161" y="9624"/>
                      <a:pt x="4306" y="9614"/>
                      <a:pt x="4410" y="9531"/>
                    </a:cubicBezTo>
                    <a:cubicBezTo>
                      <a:pt x="4721" y="9312"/>
                      <a:pt x="4576" y="8752"/>
                      <a:pt x="4877" y="8534"/>
                    </a:cubicBezTo>
                    <a:cubicBezTo>
                      <a:pt x="5053" y="8420"/>
                      <a:pt x="5292" y="8461"/>
                      <a:pt x="5489" y="8410"/>
                    </a:cubicBezTo>
                    <a:cubicBezTo>
                      <a:pt x="5853" y="8295"/>
                      <a:pt x="6029" y="7880"/>
                      <a:pt x="6049" y="7497"/>
                    </a:cubicBezTo>
                    <a:cubicBezTo>
                      <a:pt x="6081" y="7123"/>
                      <a:pt x="6008" y="6739"/>
                      <a:pt x="6112" y="6376"/>
                    </a:cubicBezTo>
                    <a:cubicBezTo>
                      <a:pt x="6257" y="5816"/>
                      <a:pt x="6776" y="5307"/>
                      <a:pt x="6600" y="4767"/>
                    </a:cubicBezTo>
                    <a:cubicBezTo>
                      <a:pt x="6402" y="4155"/>
                      <a:pt x="5562" y="4124"/>
                      <a:pt x="5022" y="3792"/>
                    </a:cubicBezTo>
                    <a:cubicBezTo>
                      <a:pt x="4265" y="3314"/>
                      <a:pt x="4161" y="2277"/>
                      <a:pt x="3736" y="1488"/>
                    </a:cubicBezTo>
                    <a:cubicBezTo>
                      <a:pt x="3367" y="821"/>
                      <a:pt x="2425" y="0"/>
                      <a:pt x="1579"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6"/>
              <p:cNvSpPr/>
              <p:nvPr/>
            </p:nvSpPr>
            <p:spPr>
              <a:xfrm>
                <a:off x="2999625" y="2850450"/>
                <a:ext cx="193300" cy="176575"/>
              </a:xfrm>
              <a:custGeom>
                <a:avLst/>
                <a:gdLst/>
                <a:ahLst/>
                <a:cxnLst/>
                <a:rect l="l" t="t" r="r" b="b"/>
                <a:pathLst>
                  <a:path w="7732" h="7063" extrusionOk="0">
                    <a:moveTo>
                      <a:pt x="5785" y="1"/>
                    </a:moveTo>
                    <a:cubicBezTo>
                      <a:pt x="5585" y="1"/>
                      <a:pt x="5395" y="48"/>
                      <a:pt x="5303" y="211"/>
                    </a:cubicBezTo>
                    <a:cubicBezTo>
                      <a:pt x="5230" y="335"/>
                      <a:pt x="5251" y="501"/>
                      <a:pt x="5200" y="636"/>
                    </a:cubicBezTo>
                    <a:cubicBezTo>
                      <a:pt x="5034" y="1041"/>
                      <a:pt x="4452" y="1010"/>
                      <a:pt x="4058" y="1207"/>
                    </a:cubicBezTo>
                    <a:cubicBezTo>
                      <a:pt x="3913" y="1290"/>
                      <a:pt x="3778" y="1404"/>
                      <a:pt x="3622" y="1467"/>
                    </a:cubicBezTo>
                    <a:cubicBezTo>
                      <a:pt x="3551" y="1487"/>
                      <a:pt x="3476" y="1495"/>
                      <a:pt x="3400" y="1495"/>
                    </a:cubicBezTo>
                    <a:cubicBezTo>
                      <a:pt x="3288" y="1495"/>
                      <a:pt x="3173" y="1479"/>
                      <a:pt x="3062" y="1467"/>
                    </a:cubicBezTo>
                    <a:lnTo>
                      <a:pt x="2968" y="1467"/>
                    </a:lnTo>
                    <a:cubicBezTo>
                      <a:pt x="2834" y="1601"/>
                      <a:pt x="2698" y="1746"/>
                      <a:pt x="2574" y="1892"/>
                    </a:cubicBezTo>
                    <a:cubicBezTo>
                      <a:pt x="2449" y="2037"/>
                      <a:pt x="2325" y="2193"/>
                      <a:pt x="2200" y="2338"/>
                    </a:cubicBezTo>
                    <a:cubicBezTo>
                      <a:pt x="1630" y="3054"/>
                      <a:pt x="1142" y="3833"/>
                      <a:pt x="727" y="4663"/>
                    </a:cubicBezTo>
                    <a:cubicBezTo>
                      <a:pt x="581" y="4953"/>
                      <a:pt x="447" y="5254"/>
                      <a:pt x="332" y="5555"/>
                    </a:cubicBezTo>
                    <a:cubicBezTo>
                      <a:pt x="208" y="5856"/>
                      <a:pt x="94" y="6167"/>
                      <a:pt x="0" y="6478"/>
                    </a:cubicBezTo>
                    <a:cubicBezTo>
                      <a:pt x="166" y="6240"/>
                      <a:pt x="260" y="5929"/>
                      <a:pt x="343" y="5700"/>
                    </a:cubicBezTo>
                    <a:cubicBezTo>
                      <a:pt x="457" y="5410"/>
                      <a:pt x="602" y="5099"/>
                      <a:pt x="872" y="4933"/>
                    </a:cubicBezTo>
                    <a:cubicBezTo>
                      <a:pt x="979" y="4862"/>
                      <a:pt x="1109" y="4826"/>
                      <a:pt x="1237" y="4826"/>
                    </a:cubicBezTo>
                    <a:cubicBezTo>
                      <a:pt x="1431" y="4826"/>
                      <a:pt x="1619" y="4909"/>
                      <a:pt x="1713" y="5078"/>
                    </a:cubicBezTo>
                    <a:cubicBezTo>
                      <a:pt x="1817" y="5275"/>
                      <a:pt x="1744" y="5524"/>
                      <a:pt x="1681" y="5742"/>
                    </a:cubicBezTo>
                    <a:cubicBezTo>
                      <a:pt x="1588" y="6042"/>
                      <a:pt x="1495" y="6333"/>
                      <a:pt x="1412" y="6624"/>
                    </a:cubicBezTo>
                    <a:cubicBezTo>
                      <a:pt x="1381" y="6717"/>
                      <a:pt x="1349" y="6810"/>
                      <a:pt x="1381" y="6893"/>
                    </a:cubicBezTo>
                    <a:cubicBezTo>
                      <a:pt x="1415" y="7008"/>
                      <a:pt x="1528" y="7062"/>
                      <a:pt x="1647" y="7062"/>
                    </a:cubicBezTo>
                    <a:cubicBezTo>
                      <a:pt x="1744" y="7062"/>
                      <a:pt x="1844" y="7026"/>
                      <a:pt x="1910" y="6956"/>
                    </a:cubicBezTo>
                    <a:cubicBezTo>
                      <a:pt x="2055" y="6800"/>
                      <a:pt x="2076" y="6572"/>
                      <a:pt x="2066" y="6354"/>
                    </a:cubicBezTo>
                    <a:cubicBezTo>
                      <a:pt x="2066" y="6146"/>
                      <a:pt x="2055" y="5918"/>
                      <a:pt x="2170" y="5731"/>
                    </a:cubicBezTo>
                    <a:cubicBezTo>
                      <a:pt x="2439" y="5275"/>
                      <a:pt x="3155" y="5461"/>
                      <a:pt x="3612" y="5202"/>
                    </a:cubicBezTo>
                    <a:cubicBezTo>
                      <a:pt x="3902" y="5046"/>
                      <a:pt x="4068" y="4735"/>
                      <a:pt x="4266" y="4465"/>
                    </a:cubicBezTo>
                    <a:cubicBezTo>
                      <a:pt x="4442" y="4233"/>
                      <a:pt x="4693" y="4010"/>
                      <a:pt x="4982" y="4010"/>
                    </a:cubicBezTo>
                    <a:cubicBezTo>
                      <a:pt x="5016" y="4010"/>
                      <a:pt x="5050" y="4013"/>
                      <a:pt x="5085" y="4019"/>
                    </a:cubicBezTo>
                    <a:cubicBezTo>
                      <a:pt x="5189" y="4040"/>
                      <a:pt x="5293" y="4092"/>
                      <a:pt x="5407" y="4102"/>
                    </a:cubicBezTo>
                    <a:cubicBezTo>
                      <a:pt x="5421" y="4104"/>
                      <a:pt x="5435" y="4105"/>
                      <a:pt x="5449" y="4105"/>
                    </a:cubicBezTo>
                    <a:cubicBezTo>
                      <a:pt x="5749" y="4105"/>
                      <a:pt x="5969" y="3686"/>
                      <a:pt x="5791" y="3438"/>
                    </a:cubicBezTo>
                    <a:cubicBezTo>
                      <a:pt x="5749" y="3386"/>
                      <a:pt x="5687" y="3334"/>
                      <a:pt x="5666" y="3272"/>
                    </a:cubicBezTo>
                    <a:cubicBezTo>
                      <a:pt x="5625" y="3158"/>
                      <a:pt x="5708" y="3023"/>
                      <a:pt x="5811" y="2971"/>
                    </a:cubicBezTo>
                    <a:cubicBezTo>
                      <a:pt x="5915" y="2909"/>
                      <a:pt x="6051" y="2909"/>
                      <a:pt x="6175" y="2909"/>
                    </a:cubicBezTo>
                    <a:cubicBezTo>
                      <a:pt x="6455" y="2899"/>
                      <a:pt x="6735" y="2899"/>
                      <a:pt x="7015" y="2899"/>
                    </a:cubicBezTo>
                    <a:cubicBezTo>
                      <a:pt x="7326" y="2888"/>
                      <a:pt x="7732" y="2795"/>
                      <a:pt x="7732" y="2484"/>
                    </a:cubicBezTo>
                    <a:cubicBezTo>
                      <a:pt x="7732" y="2214"/>
                      <a:pt x="7400" y="2048"/>
                      <a:pt x="7379" y="1778"/>
                    </a:cubicBezTo>
                    <a:cubicBezTo>
                      <a:pt x="7379" y="1716"/>
                      <a:pt x="7400" y="1643"/>
                      <a:pt x="7379" y="1580"/>
                    </a:cubicBezTo>
                    <a:cubicBezTo>
                      <a:pt x="7344" y="1482"/>
                      <a:pt x="7248" y="1448"/>
                      <a:pt x="7139" y="1448"/>
                    </a:cubicBezTo>
                    <a:cubicBezTo>
                      <a:pt x="7053" y="1448"/>
                      <a:pt x="6959" y="1470"/>
                      <a:pt x="6881" y="1497"/>
                    </a:cubicBezTo>
                    <a:cubicBezTo>
                      <a:pt x="6857" y="1309"/>
                      <a:pt x="6660" y="1174"/>
                      <a:pt x="6476" y="1174"/>
                    </a:cubicBezTo>
                    <a:cubicBezTo>
                      <a:pt x="6417" y="1174"/>
                      <a:pt x="6360" y="1187"/>
                      <a:pt x="6310" y="1218"/>
                    </a:cubicBezTo>
                    <a:cubicBezTo>
                      <a:pt x="6123" y="1331"/>
                      <a:pt x="6071" y="1560"/>
                      <a:pt x="5988" y="1757"/>
                    </a:cubicBezTo>
                    <a:cubicBezTo>
                      <a:pt x="5781" y="2224"/>
                      <a:pt x="5334" y="2535"/>
                      <a:pt x="4919" y="2826"/>
                    </a:cubicBezTo>
                    <a:cubicBezTo>
                      <a:pt x="4781" y="2915"/>
                      <a:pt x="4634" y="3013"/>
                      <a:pt x="4477" y="3013"/>
                    </a:cubicBezTo>
                    <a:cubicBezTo>
                      <a:pt x="4469" y="3013"/>
                      <a:pt x="4461" y="3013"/>
                      <a:pt x="4452" y="3012"/>
                    </a:cubicBezTo>
                    <a:cubicBezTo>
                      <a:pt x="4276" y="2992"/>
                      <a:pt x="4130" y="2784"/>
                      <a:pt x="4224" y="2650"/>
                    </a:cubicBezTo>
                    <a:cubicBezTo>
                      <a:pt x="4296" y="2556"/>
                      <a:pt x="4452" y="2514"/>
                      <a:pt x="4452" y="2401"/>
                    </a:cubicBezTo>
                    <a:cubicBezTo>
                      <a:pt x="4452" y="2255"/>
                      <a:pt x="4203" y="2235"/>
                      <a:pt x="4172" y="2089"/>
                    </a:cubicBezTo>
                    <a:cubicBezTo>
                      <a:pt x="4328" y="1695"/>
                      <a:pt x="4815" y="1601"/>
                      <a:pt x="5200" y="1435"/>
                    </a:cubicBezTo>
                    <a:cubicBezTo>
                      <a:pt x="5666" y="1238"/>
                      <a:pt x="6060" y="875"/>
                      <a:pt x="6300" y="418"/>
                    </a:cubicBezTo>
                    <a:cubicBezTo>
                      <a:pt x="6341" y="356"/>
                      <a:pt x="6372" y="263"/>
                      <a:pt x="6341" y="190"/>
                    </a:cubicBezTo>
                    <a:cubicBezTo>
                      <a:pt x="6310" y="76"/>
                      <a:pt x="6175" y="45"/>
                      <a:pt x="6060" y="24"/>
                    </a:cubicBezTo>
                    <a:cubicBezTo>
                      <a:pt x="5972" y="11"/>
                      <a:pt x="5878" y="1"/>
                      <a:pt x="5785"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6"/>
              <p:cNvSpPr/>
              <p:nvPr/>
            </p:nvSpPr>
            <p:spPr>
              <a:xfrm>
                <a:off x="3626400" y="3139000"/>
                <a:ext cx="5725" cy="39200"/>
              </a:xfrm>
              <a:custGeom>
                <a:avLst/>
                <a:gdLst/>
                <a:ahLst/>
                <a:cxnLst/>
                <a:rect l="l" t="t" r="r" b="b"/>
                <a:pathLst>
                  <a:path w="229" h="1568" extrusionOk="0">
                    <a:moveTo>
                      <a:pt x="228" y="0"/>
                    </a:moveTo>
                    <a:cubicBezTo>
                      <a:pt x="218" y="187"/>
                      <a:pt x="198" y="364"/>
                      <a:pt x="166" y="551"/>
                    </a:cubicBezTo>
                    <a:cubicBezTo>
                      <a:pt x="166" y="613"/>
                      <a:pt x="156" y="675"/>
                      <a:pt x="145" y="727"/>
                    </a:cubicBezTo>
                    <a:cubicBezTo>
                      <a:pt x="104" y="1017"/>
                      <a:pt x="52" y="1298"/>
                      <a:pt x="0" y="1568"/>
                    </a:cubicBezTo>
                    <a:cubicBezTo>
                      <a:pt x="52" y="1298"/>
                      <a:pt x="104" y="1017"/>
                      <a:pt x="145" y="727"/>
                    </a:cubicBezTo>
                    <a:cubicBezTo>
                      <a:pt x="156" y="675"/>
                      <a:pt x="166" y="613"/>
                      <a:pt x="166" y="551"/>
                    </a:cubicBezTo>
                    <a:cubicBezTo>
                      <a:pt x="198" y="364"/>
                      <a:pt x="218" y="187"/>
                      <a:pt x="228" y="0"/>
                    </a:cubicBez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6"/>
              <p:cNvSpPr/>
              <p:nvPr/>
            </p:nvSpPr>
            <p:spPr>
              <a:xfrm>
                <a:off x="3626150" y="3041975"/>
                <a:ext cx="25" cy="25"/>
              </a:xfrm>
              <a:custGeom>
                <a:avLst/>
                <a:gdLst/>
                <a:ahLst/>
                <a:cxnLst/>
                <a:rect l="l" t="t" r="r" b="b"/>
                <a:pathLst>
                  <a:path w="1" h="1" extrusionOk="0">
                    <a:moveTo>
                      <a:pt x="0" y="0"/>
                    </a:moveTo>
                    <a:lnTo>
                      <a:pt x="0" y="0"/>
                    </a:lnTo>
                    <a:lnTo>
                      <a:pt x="0" y="0"/>
                    </a:lnTo>
                    <a:lnTo>
                      <a:pt x="0" y="0"/>
                    </a:lnTo>
                    <a:lnTo>
                      <a:pt x="0" y="0"/>
                    </a:ln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6"/>
              <p:cNvSpPr/>
              <p:nvPr/>
            </p:nvSpPr>
            <p:spPr>
              <a:xfrm>
                <a:off x="3308325" y="2864850"/>
                <a:ext cx="325100" cy="317675"/>
              </a:xfrm>
              <a:custGeom>
                <a:avLst/>
                <a:gdLst/>
                <a:ahLst/>
                <a:cxnLst/>
                <a:rect l="l" t="t" r="r" b="b"/>
                <a:pathLst>
                  <a:path w="13004" h="12707" extrusionOk="0">
                    <a:moveTo>
                      <a:pt x="3948" y="1"/>
                    </a:moveTo>
                    <a:cubicBezTo>
                      <a:pt x="3800" y="1"/>
                      <a:pt x="3642" y="48"/>
                      <a:pt x="3498" y="102"/>
                    </a:cubicBezTo>
                    <a:cubicBezTo>
                      <a:pt x="3156" y="236"/>
                      <a:pt x="2803" y="403"/>
                      <a:pt x="2647" y="725"/>
                    </a:cubicBezTo>
                    <a:cubicBezTo>
                      <a:pt x="2491" y="1046"/>
                      <a:pt x="2668" y="1544"/>
                      <a:pt x="3031" y="1555"/>
                    </a:cubicBezTo>
                    <a:cubicBezTo>
                      <a:pt x="3052" y="1555"/>
                      <a:pt x="3083" y="1544"/>
                      <a:pt x="3114" y="1544"/>
                    </a:cubicBezTo>
                    <a:cubicBezTo>
                      <a:pt x="3144" y="1544"/>
                      <a:pt x="3178" y="1542"/>
                      <a:pt x="3209" y="1542"/>
                    </a:cubicBezTo>
                    <a:cubicBezTo>
                      <a:pt x="3243" y="1542"/>
                      <a:pt x="3275" y="1544"/>
                      <a:pt x="3301" y="1555"/>
                    </a:cubicBezTo>
                    <a:cubicBezTo>
                      <a:pt x="3425" y="1606"/>
                      <a:pt x="3457" y="1762"/>
                      <a:pt x="3446" y="1897"/>
                    </a:cubicBezTo>
                    <a:cubicBezTo>
                      <a:pt x="3446" y="2032"/>
                      <a:pt x="3405" y="2167"/>
                      <a:pt x="3457" y="2291"/>
                    </a:cubicBezTo>
                    <a:cubicBezTo>
                      <a:pt x="3486" y="2371"/>
                      <a:pt x="3580" y="2435"/>
                      <a:pt x="3666" y="2435"/>
                    </a:cubicBezTo>
                    <a:cubicBezTo>
                      <a:pt x="3704" y="2435"/>
                      <a:pt x="3740" y="2423"/>
                      <a:pt x="3768" y="2395"/>
                    </a:cubicBezTo>
                    <a:cubicBezTo>
                      <a:pt x="3955" y="2260"/>
                      <a:pt x="3976" y="1991"/>
                      <a:pt x="3965" y="1762"/>
                    </a:cubicBezTo>
                    <a:cubicBezTo>
                      <a:pt x="3955" y="1523"/>
                      <a:pt x="3944" y="1264"/>
                      <a:pt x="4100" y="1098"/>
                    </a:cubicBezTo>
                    <a:cubicBezTo>
                      <a:pt x="4155" y="1044"/>
                      <a:pt x="4232" y="1019"/>
                      <a:pt x="4309" y="1019"/>
                    </a:cubicBezTo>
                    <a:cubicBezTo>
                      <a:pt x="4466" y="1019"/>
                      <a:pt x="4623" y="1121"/>
                      <a:pt x="4588" y="1274"/>
                    </a:cubicBezTo>
                    <a:cubicBezTo>
                      <a:pt x="4546" y="1409"/>
                      <a:pt x="4380" y="1482"/>
                      <a:pt x="4370" y="1617"/>
                    </a:cubicBezTo>
                    <a:cubicBezTo>
                      <a:pt x="4359" y="1762"/>
                      <a:pt x="4515" y="1855"/>
                      <a:pt x="4650" y="1866"/>
                    </a:cubicBezTo>
                    <a:cubicBezTo>
                      <a:pt x="4702" y="1876"/>
                      <a:pt x="4754" y="1876"/>
                      <a:pt x="4806" y="1876"/>
                    </a:cubicBezTo>
                    <a:cubicBezTo>
                      <a:pt x="4899" y="1876"/>
                      <a:pt x="4982" y="1876"/>
                      <a:pt x="5065" y="1908"/>
                    </a:cubicBezTo>
                    <a:cubicBezTo>
                      <a:pt x="5200" y="1959"/>
                      <a:pt x="5283" y="2157"/>
                      <a:pt x="5169" y="2240"/>
                    </a:cubicBezTo>
                    <a:cubicBezTo>
                      <a:pt x="5133" y="2272"/>
                      <a:pt x="5090" y="2284"/>
                      <a:pt x="5044" y="2284"/>
                    </a:cubicBezTo>
                    <a:cubicBezTo>
                      <a:pt x="4971" y="2284"/>
                      <a:pt x="4888" y="2254"/>
                      <a:pt x="4806" y="2229"/>
                    </a:cubicBezTo>
                    <a:cubicBezTo>
                      <a:pt x="4725" y="2200"/>
                      <a:pt x="4647" y="2171"/>
                      <a:pt x="4583" y="2171"/>
                    </a:cubicBezTo>
                    <a:cubicBezTo>
                      <a:pt x="4532" y="2171"/>
                      <a:pt x="4490" y="2189"/>
                      <a:pt x="4463" y="2240"/>
                    </a:cubicBezTo>
                    <a:cubicBezTo>
                      <a:pt x="4421" y="2302"/>
                      <a:pt x="4442" y="2374"/>
                      <a:pt x="4421" y="2436"/>
                    </a:cubicBezTo>
                    <a:cubicBezTo>
                      <a:pt x="4380" y="2634"/>
                      <a:pt x="4121" y="2665"/>
                      <a:pt x="3913" y="2665"/>
                    </a:cubicBezTo>
                    <a:cubicBezTo>
                      <a:pt x="3716" y="2655"/>
                      <a:pt x="3498" y="2644"/>
                      <a:pt x="3332" y="2540"/>
                    </a:cubicBezTo>
                    <a:cubicBezTo>
                      <a:pt x="3166" y="2426"/>
                      <a:pt x="3072" y="2167"/>
                      <a:pt x="3197" y="2011"/>
                    </a:cubicBezTo>
                    <a:cubicBezTo>
                      <a:pt x="3168" y="1983"/>
                      <a:pt x="3130" y="1970"/>
                      <a:pt x="3089" y="1970"/>
                    </a:cubicBezTo>
                    <a:cubicBezTo>
                      <a:pt x="3011" y="1970"/>
                      <a:pt x="2923" y="2016"/>
                      <a:pt x="2876" y="2084"/>
                    </a:cubicBezTo>
                    <a:cubicBezTo>
                      <a:pt x="2803" y="2187"/>
                      <a:pt x="2803" y="2323"/>
                      <a:pt x="2803" y="2447"/>
                    </a:cubicBezTo>
                    <a:cubicBezTo>
                      <a:pt x="2765" y="2434"/>
                      <a:pt x="2727" y="2428"/>
                      <a:pt x="2689" y="2428"/>
                    </a:cubicBezTo>
                    <a:cubicBezTo>
                      <a:pt x="2518" y="2428"/>
                      <a:pt x="2351" y="2550"/>
                      <a:pt x="2232" y="2685"/>
                    </a:cubicBezTo>
                    <a:cubicBezTo>
                      <a:pt x="2087" y="2842"/>
                      <a:pt x="1942" y="3038"/>
                      <a:pt x="1723" y="3070"/>
                    </a:cubicBezTo>
                    <a:cubicBezTo>
                      <a:pt x="1703" y="3073"/>
                      <a:pt x="1681" y="3074"/>
                      <a:pt x="1658" y="3074"/>
                    </a:cubicBezTo>
                    <a:cubicBezTo>
                      <a:pt x="1603" y="3074"/>
                      <a:pt x="1544" y="3067"/>
                      <a:pt x="1485" y="3059"/>
                    </a:cubicBezTo>
                    <a:cubicBezTo>
                      <a:pt x="1441" y="3056"/>
                      <a:pt x="1397" y="3053"/>
                      <a:pt x="1353" y="3053"/>
                    </a:cubicBezTo>
                    <a:cubicBezTo>
                      <a:pt x="1253" y="3053"/>
                      <a:pt x="1159" y="3070"/>
                      <a:pt x="1101" y="3142"/>
                    </a:cubicBezTo>
                    <a:cubicBezTo>
                      <a:pt x="925" y="3370"/>
                      <a:pt x="1288" y="3734"/>
                      <a:pt x="1112" y="3962"/>
                    </a:cubicBezTo>
                    <a:cubicBezTo>
                      <a:pt x="1008" y="4087"/>
                      <a:pt x="810" y="4055"/>
                      <a:pt x="655" y="4076"/>
                    </a:cubicBezTo>
                    <a:cubicBezTo>
                      <a:pt x="229" y="4128"/>
                      <a:pt x="1" y="4709"/>
                      <a:pt x="229" y="5062"/>
                    </a:cubicBezTo>
                    <a:cubicBezTo>
                      <a:pt x="364" y="5277"/>
                      <a:pt x="619" y="5386"/>
                      <a:pt x="874" y="5386"/>
                    </a:cubicBezTo>
                    <a:cubicBezTo>
                      <a:pt x="1050" y="5386"/>
                      <a:pt x="1225" y="5334"/>
                      <a:pt x="1361" y="5228"/>
                    </a:cubicBezTo>
                    <a:cubicBezTo>
                      <a:pt x="1599" y="5041"/>
                      <a:pt x="1723" y="4761"/>
                      <a:pt x="1910" y="4533"/>
                    </a:cubicBezTo>
                    <a:cubicBezTo>
                      <a:pt x="2056" y="4355"/>
                      <a:pt x="2277" y="4202"/>
                      <a:pt x="2495" y="4202"/>
                    </a:cubicBezTo>
                    <a:cubicBezTo>
                      <a:pt x="2557" y="4202"/>
                      <a:pt x="2618" y="4214"/>
                      <a:pt x="2678" y="4242"/>
                    </a:cubicBezTo>
                    <a:cubicBezTo>
                      <a:pt x="2782" y="4283"/>
                      <a:pt x="2865" y="4377"/>
                      <a:pt x="2938" y="4460"/>
                    </a:cubicBezTo>
                    <a:cubicBezTo>
                      <a:pt x="3063" y="4595"/>
                      <a:pt x="3176" y="4730"/>
                      <a:pt x="3301" y="4865"/>
                    </a:cubicBezTo>
                    <a:cubicBezTo>
                      <a:pt x="3374" y="4948"/>
                      <a:pt x="3457" y="5051"/>
                      <a:pt x="3436" y="5166"/>
                    </a:cubicBezTo>
                    <a:cubicBezTo>
                      <a:pt x="3415" y="5259"/>
                      <a:pt x="3332" y="5321"/>
                      <a:pt x="3291" y="5404"/>
                    </a:cubicBezTo>
                    <a:cubicBezTo>
                      <a:pt x="3184" y="5600"/>
                      <a:pt x="3405" y="5841"/>
                      <a:pt x="3626" y="5841"/>
                    </a:cubicBezTo>
                    <a:cubicBezTo>
                      <a:pt x="3664" y="5841"/>
                      <a:pt x="3701" y="5834"/>
                      <a:pt x="3737" y="5819"/>
                    </a:cubicBezTo>
                    <a:cubicBezTo>
                      <a:pt x="3976" y="5716"/>
                      <a:pt x="4048" y="5373"/>
                      <a:pt x="3923" y="5145"/>
                    </a:cubicBezTo>
                    <a:cubicBezTo>
                      <a:pt x="3757" y="4823"/>
                      <a:pt x="3301" y="4606"/>
                      <a:pt x="3363" y="4242"/>
                    </a:cubicBezTo>
                    <a:cubicBezTo>
                      <a:pt x="3422" y="4207"/>
                      <a:pt x="3485" y="4191"/>
                      <a:pt x="3547" y="4191"/>
                    </a:cubicBezTo>
                    <a:cubicBezTo>
                      <a:pt x="3782" y="4191"/>
                      <a:pt x="4018" y="4409"/>
                      <a:pt x="4100" y="4647"/>
                    </a:cubicBezTo>
                    <a:cubicBezTo>
                      <a:pt x="4193" y="4948"/>
                      <a:pt x="4152" y="5280"/>
                      <a:pt x="4235" y="5591"/>
                    </a:cubicBezTo>
                    <a:cubicBezTo>
                      <a:pt x="4298" y="5861"/>
                      <a:pt x="4532" y="6130"/>
                      <a:pt x="4789" y="6130"/>
                    </a:cubicBezTo>
                    <a:cubicBezTo>
                      <a:pt x="4829" y="6130"/>
                      <a:pt x="4869" y="6124"/>
                      <a:pt x="4910" y="6110"/>
                    </a:cubicBezTo>
                    <a:cubicBezTo>
                      <a:pt x="4868" y="5840"/>
                      <a:pt x="4837" y="5581"/>
                      <a:pt x="4795" y="5321"/>
                    </a:cubicBezTo>
                    <a:cubicBezTo>
                      <a:pt x="4818" y="5311"/>
                      <a:pt x="4839" y="5306"/>
                      <a:pt x="4861" y="5306"/>
                    </a:cubicBezTo>
                    <a:cubicBezTo>
                      <a:pt x="4946" y="5306"/>
                      <a:pt x="5021" y="5381"/>
                      <a:pt x="5096" y="5457"/>
                    </a:cubicBezTo>
                    <a:cubicBezTo>
                      <a:pt x="5174" y="5534"/>
                      <a:pt x="5252" y="5603"/>
                      <a:pt x="5347" y="5603"/>
                    </a:cubicBezTo>
                    <a:cubicBezTo>
                      <a:pt x="5353" y="5603"/>
                      <a:pt x="5360" y="5602"/>
                      <a:pt x="5366" y="5602"/>
                    </a:cubicBezTo>
                    <a:cubicBezTo>
                      <a:pt x="5501" y="5581"/>
                      <a:pt x="5553" y="5394"/>
                      <a:pt x="5511" y="5259"/>
                    </a:cubicBezTo>
                    <a:cubicBezTo>
                      <a:pt x="5470" y="5124"/>
                      <a:pt x="5387" y="5010"/>
                      <a:pt x="5387" y="4865"/>
                    </a:cubicBezTo>
                    <a:cubicBezTo>
                      <a:pt x="5378" y="4656"/>
                      <a:pt x="5594" y="4492"/>
                      <a:pt x="5805" y="4492"/>
                    </a:cubicBezTo>
                    <a:cubicBezTo>
                      <a:pt x="5846" y="4492"/>
                      <a:pt x="5887" y="4498"/>
                      <a:pt x="5927" y="4512"/>
                    </a:cubicBezTo>
                    <a:cubicBezTo>
                      <a:pt x="6176" y="4585"/>
                      <a:pt x="6321" y="4844"/>
                      <a:pt x="6331" y="5104"/>
                    </a:cubicBezTo>
                    <a:cubicBezTo>
                      <a:pt x="6331" y="5197"/>
                      <a:pt x="6321" y="5300"/>
                      <a:pt x="6352" y="5404"/>
                    </a:cubicBezTo>
                    <a:cubicBezTo>
                      <a:pt x="6414" y="5612"/>
                      <a:pt x="6653" y="5706"/>
                      <a:pt x="6840" y="5809"/>
                    </a:cubicBezTo>
                    <a:cubicBezTo>
                      <a:pt x="7027" y="5923"/>
                      <a:pt x="7203" y="6151"/>
                      <a:pt x="7099" y="6338"/>
                    </a:cubicBezTo>
                    <a:cubicBezTo>
                      <a:pt x="7047" y="6421"/>
                      <a:pt x="6944" y="6494"/>
                      <a:pt x="6964" y="6587"/>
                    </a:cubicBezTo>
                    <a:cubicBezTo>
                      <a:pt x="6974" y="6670"/>
                      <a:pt x="7089" y="6722"/>
                      <a:pt x="7078" y="6806"/>
                    </a:cubicBezTo>
                    <a:cubicBezTo>
                      <a:pt x="7068" y="6868"/>
                      <a:pt x="7006" y="6898"/>
                      <a:pt x="6944" y="6909"/>
                    </a:cubicBezTo>
                    <a:cubicBezTo>
                      <a:pt x="6808" y="6951"/>
                      <a:pt x="6653" y="6940"/>
                      <a:pt x="6518" y="6992"/>
                    </a:cubicBezTo>
                    <a:cubicBezTo>
                      <a:pt x="6383" y="7034"/>
                      <a:pt x="6238" y="7138"/>
                      <a:pt x="6227" y="7283"/>
                    </a:cubicBezTo>
                    <a:cubicBezTo>
                      <a:pt x="6217" y="7490"/>
                      <a:pt x="6445" y="7625"/>
                      <a:pt x="6538" y="7802"/>
                    </a:cubicBezTo>
                    <a:cubicBezTo>
                      <a:pt x="6621" y="7978"/>
                      <a:pt x="6580" y="8196"/>
                      <a:pt x="6621" y="8383"/>
                    </a:cubicBezTo>
                    <a:cubicBezTo>
                      <a:pt x="6663" y="8570"/>
                      <a:pt x="6777" y="8715"/>
                      <a:pt x="6860" y="8881"/>
                    </a:cubicBezTo>
                    <a:cubicBezTo>
                      <a:pt x="7130" y="9389"/>
                      <a:pt x="7130" y="9991"/>
                      <a:pt x="7213" y="10562"/>
                    </a:cubicBezTo>
                    <a:cubicBezTo>
                      <a:pt x="7255" y="10811"/>
                      <a:pt x="7348" y="11112"/>
                      <a:pt x="7587" y="11195"/>
                    </a:cubicBezTo>
                    <a:cubicBezTo>
                      <a:pt x="7634" y="11209"/>
                      <a:pt x="7681" y="11215"/>
                      <a:pt x="7730" y="11215"/>
                    </a:cubicBezTo>
                    <a:cubicBezTo>
                      <a:pt x="7822" y="11215"/>
                      <a:pt x="7917" y="11194"/>
                      <a:pt x="8012" y="11174"/>
                    </a:cubicBezTo>
                    <a:cubicBezTo>
                      <a:pt x="8396" y="11081"/>
                      <a:pt x="8791" y="10977"/>
                      <a:pt x="9091" y="10717"/>
                    </a:cubicBezTo>
                    <a:cubicBezTo>
                      <a:pt x="9392" y="10458"/>
                      <a:pt x="9548" y="9991"/>
                      <a:pt x="9319" y="9659"/>
                    </a:cubicBezTo>
                    <a:cubicBezTo>
                      <a:pt x="9299" y="9617"/>
                      <a:pt x="9257" y="9576"/>
                      <a:pt x="9216" y="9566"/>
                    </a:cubicBezTo>
                    <a:cubicBezTo>
                      <a:pt x="9202" y="9562"/>
                      <a:pt x="9188" y="9560"/>
                      <a:pt x="9174" y="9560"/>
                    </a:cubicBezTo>
                    <a:cubicBezTo>
                      <a:pt x="9116" y="9560"/>
                      <a:pt x="9058" y="9591"/>
                      <a:pt x="9008" y="9607"/>
                    </a:cubicBezTo>
                    <a:cubicBezTo>
                      <a:pt x="8973" y="9616"/>
                      <a:pt x="8938" y="9621"/>
                      <a:pt x="8903" y="9621"/>
                    </a:cubicBezTo>
                    <a:cubicBezTo>
                      <a:pt x="8737" y="9621"/>
                      <a:pt x="8569" y="9528"/>
                      <a:pt x="8459" y="9400"/>
                    </a:cubicBezTo>
                    <a:cubicBezTo>
                      <a:pt x="8323" y="9244"/>
                      <a:pt x="8261" y="9047"/>
                      <a:pt x="8199" y="8849"/>
                    </a:cubicBezTo>
                    <a:lnTo>
                      <a:pt x="7981" y="8196"/>
                    </a:lnTo>
                    <a:cubicBezTo>
                      <a:pt x="8023" y="8170"/>
                      <a:pt x="8071" y="8158"/>
                      <a:pt x="8119" y="8158"/>
                    </a:cubicBezTo>
                    <a:cubicBezTo>
                      <a:pt x="8226" y="8158"/>
                      <a:pt x="8338" y="8214"/>
                      <a:pt x="8417" y="8300"/>
                    </a:cubicBezTo>
                    <a:cubicBezTo>
                      <a:pt x="8521" y="8414"/>
                      <a:pt x="8572" y="8570"/>
                      <a:pt x="8655" y="8704"/>
                    </a:cubicBezTo>
                    <a:cubicBezTo>
                      <a:pt x="8904" y="9130"/>
                      <a:pt x="9382" y="9368"/>
                      <a:pt x="9849" y="9493"/>
                    </a:cubicBezTo>
                    <a:cubicBezTo>
                      <a:pt x="9974" y="9524"/>
                      <a:pt x="10098" y="9555"/>
                      <a:pt x="10202" y="9617"/>
                    </a:cubicBezTo>
                    <a:cubicBezTo>
                      <a:pt x="10544" y="9836"/>
                      <a:pt x="10565" y="10385"/>
                      <a:pt x="10928" y="10551"/>
                    </a:cubicBezTo>
                    <a:cubicBezTo>
                      <a:pt x="11032" y="10603"/>
                      <a:pt x="11146" y="10613"/>
                      <a:pt x="11240" y="10676"/>
                    </a:cubicBezTo>
                    <a:cubicBezTo>
                      <a:pt x="11385" y="10770"/>
                      <a:pt x="11436" y="10946"/>
                      <a:pt x="11457" y="11112"/>
                    </a:cubicBezTo>
                    <a:cubicBezTo>
                      <a:pt x="11499" y="11423"/>
                      <a:pt x="11478" y="11745"/>
                      <a:pt x="11561" y="12045"/>
                    </a:cubicBezTo>
                    <a:cubicBezTo>
                      <a:pt x="11644" y="12347"/>
                      <a:pt x="11862" y="12647"/>
                      <a:pt x="12173" y="12700"/>
                    </a:cubicBezTo>
                    <a:cubicBezTo>
                      <a:pt x="12203" y="12704"/>
                      <a:pt x="12232" y="12707"/>
                      <a:pt x="12262" y="12707"/>
                    </a:cubicBezTo>
                    <a:cubicBezTo>
                      <a:pt x="12421" y="12707"/>
                      <a:pt x="12583" y="12640"/>
                      <a:pt x="12723" y="12544"/>
                    </a:cubicBezTo>
                    <a:lnTo>
                      <a:pt x="12723" y="12534"/>
                    </a:lnTo>
                    <a:cubicBezTo>
                      <a:pt x="12775" y="12264"/>
                      <a:pt x="12827" y="11983"/>
                      <a:pt x="12868" y="11693"/>
                    </a:cubicBezTo>
                    <a:cubicBezTo>
                      <a:pt x="12879" y="11641"/>
                      <a:pt x="12889" y="11579"/>
                      <a:pt x="12889" y="11517"/>
                    </a:cubicBezTo>
                    <a:cubicBezTo>
                      <a:pt x="12921" y="11330"/>
                      <a:pt x="12941" y="11153"/>
                      <a:pt x="12951" y="10966"/>
                    </a:cubicBezTo>
                    <a:cubicBezTo>
                      <a:pt x="12972" y="10779"/>
                      <a:pt x="12983" y="10593"/>
                      <a:pt x="12993" y="10417"/>
                    </a:cubicBezTo>
                    <a:cubicBezTo>
                      <a:pt x="13004" y="10261"/>
                      <a:pt x="13004" y="10115"/>
                      <a:pt x="13004" y="9970"/>
                    </a:cubicBezTo>
                    <a:lnTo>
                      <a:pt x="13004" y="9504"/>
                    </a:lnTo>
                    <a:cubicBezTo>
                      <a:pt x="12993" y="9047"/>
                      <a:pt x="12951" y="8580"/>
                      <a:pt x="12900" y="8123"/>
                    </a:cubicBezTo>
                    <a:cubicBezTo>
                      <a:pt x="12868" y="7957"/>
                      <a:pt x="12848" y="7781"/>
                      <a:pt x="12817" y="7604"/>
                    </a:cubicBezTo>
                    <a:cubicBezTo>
                      <a:pt x="12785" y="7438"/>
                      <a:pt x="12755" y="7262"/>
                      <a:pt x="12713" y="7085"/>
                    </a:cubicBezTo>
                    <a:cubicBezTo>
                      <a:pt x="12661" y="6961"/>
                      <a:pt x="12609" y="6826"/>
                      <a:pt x="12557" y="6702"/>
                    </a:cubicBezTo>
                    <a:cubicBezTo>
                      <a:pt x="12007" y="5466"/>
                      <a:pt x="11094" y="4429"/>
                      <a:pt x="10472" y="3236"/>
                    </a:cubicBezTo>
                    <a:cubicBezTo>
                      <a:pt x="10264" y="2842"/>
                      <a:pt x="10108" y="2519"/>
                      <a:pt x="9662" y="2385"/>
                    </a:cubicBezTo>
                    <a:cubicBezTo>
                      <a:pt x="9008" y="2187"/>
                      <a:pt x="8614" y="2519"/>
                      <a:pt x="8230" y="1814"/>
                    </a:cubicBezTo>
                    <a:cubicBezTo>
                      <a:pt x="8142" y="1655"/>
                      <a:pt x="7980" y="1497"/>
                      <a:pt x="7812" y="1497"/>
                    </a:cubicBezTo>
                    <a:cubicBezTo>
                      <a:pt x="7782" y="1497"/>
                      <a:pt x="7751" y="1502"/>
                      <a:pt x="7721" y="1513"/>
                    </a:cubicBezTo>
                    <a:cubicBezTo>
                      <a:pt x="7753" y="1659"/>
                      <a:pt x="7784" y="1793"/>
                      <a:pt x="7804" y="1938"/>
                    </a:cubicBezTo>
                    <a:cubicBezTo>
                      <a:pt x="7815" y="1970"/>
                      <a:pt x="7815" y="2001"/>
                      <a:pt x="7815" y="2032"/>
                    </a:cubicBezTo>
                    <a:cubicBezTo>
                      <a:pt x="7797" y="2086"/>
                      <a:pt x="7739" y="2113"/>
                      <a:pt x="7681" y="2113"/>
                    </a:cubicBezTo>
                    <a:cubicBezTo>
                      <a:pt x="7639" y="2113"/>
                      <a:pt x="7596" y="2099"/>
                      <a:pt x="7566" y="2074"/>
                    </a:cubicBezTo>
                    <a:cubicBezTo>
                      <a:pt x="7493" y="2001"/>
                      <a:pt x="7462" y="1897"/>
                      <a:pt x="7421" y="1814"/>
                    </a:cubicBezTo>
                    <a:cubicBezTo>
                      <a:pt x="7314" y="1600"/>
                      <a:pt x="7074" y="1477"/>
                      <a:pt x="6836" y="1477"/>
                    </a:cubicBezTo>
                    <a:cubicBezTo>
                      <a:pt x="6704" y="1477"/>
                      <a:pt x="6573" y="1515"/>
                      <a:pt x="6466" y="1596"/>
                    </a:cubicBezTo>
                    <a:cubicBezTo>
                      <a:pt x="6476" y="1461"/>
                      <a:pt x="6404" y="1336"/>
                      <a:pt x="6300" y="1264"/>
                    </a:cubicBezTo>
                    <a:cubicBezTo>
                      <a:pt x="6252" y="1456"/>
                      <a:pt x="6057" y="1579"/>
                      <a:pt x="5866" y="1579"/>
                    </a:cubicBezTo>
                    <a:cubicBezTo>
                      <a:pt x="5809" y="1579"/>
                      <a:pt x="5751" y="1568"/>
                      <a:pt x="5698" y="1544"/>
                    </a:cubicBezTo>
                    <a:cubicBezTo>
                      <a:pt x="5678" y="1409"/>
                      <a:pt x="5895" y="1419"/>
                      <a:pt x="5989" y="1326"/>
                    </a:cubicBezTo>
                    <a:cubicBezTo>
                      <a:pt x="6072" y="1233"/>
                      <a:pt x="6010" y="1087"/>
                      <a:pt x="5927" y="984"/>
                    </a:cubicBezTo>
                    <a:cubicBezTo>
                      <a:pt x="5719" y="745"/>
                      <a:pt x="5418" y="569"/>
                      <a:pt x="5096" y="517"/>
                    </a:cubicBezTo>
                    <a:cubicBezTo>
                      <a:pt x="4889" y="486"/>
                      <a:pt x="4661" y="486"/>
                      <a:pt x="4505" y="361"/>
                    </a:cubicBezTo>
                    <a:cubicBezTo>
                      <a:pt x="4401" y="278"/>
                      <a:pt x="4349" y="174"/>
                      <a:pt x="4246" y="91"/>
                    </a:cubicBezTo>
                    <a:cubicBezTo>
                      <a:pt x="4158" y="26"/>
                      <a:pt x="4056" y="1"/>
                      <a:pt x="3948"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6"/>
              <p:cNvSpPr/>
              <p:nvPr/>
            </p:nvSpPr>
            <p:spPr>
              <a:xfrm>
                <a:off x="3439875" y="3267400"/>
                <a:ext cx="60450" cy="60825"/>
              </a:xfrm>
              <a:custGeom>
                <a:avLst/>
                <a:gdLst/>
                <a:ahLst/>
                <a:cxnLst/>
                <a:rect l="l" t="t" r="r" b="b"/>
                <a:pathLst>
                  <a:path w="2418" h="2433" extrusionOk="0">
                    <a:moveTo>
                      <a:pt x="1719" y="1"/>
                    </a:moveTo>
                    <a:cubicBezTo>
                      <a:pt x="1710" y="1"/>
                      <a:pt x="1701" y="1"/>
                      <a:pt x="1691" y="1"/>
                    </a:cubicBezTo>
                    <a:cubicBezTo>
                      <a:pt x="1495" y="11"/>
                      <a:pt x="1432" y="126"/>
                      <a:pt x="1308" y="250"/>
                    </a:cubicBezTo>
                    <a:cubicBezTo>
                      <a:pt x="1152" y="416"/>
                      <a:pt x="924" y="572"/>
                      <a:pt x="778" y="738"/>
                    </a:cubicBezTo>
                    <a:cubicBezTo>
                      <a:pt x="529" y="1018"/>
                      <a:pt x="644" y="1526"/>
                      <a:pt x="333" y="1745"/>
                    </a:cubicBezTo>
                    <a:cubicBezTo>
                      <a:pt x="270" y="1786"/>
                      <a:pt x="187" y="1817"/>
                      <a:pt x="135" y="1858"/>
                    </a:cubicBezTo>
                    <a:cubicBezTo>
                      <a:pt x="0" y="1973"/>
                      <a:pt x="10" y="2201"/>
                      <a:pt x="135" y="2326"/>
                    </a:cubicBezTo>
                    <a:cubicBezTo>
                      <a:pt x="207" y="2398"/>
                      <a:pt x="313" y="2432"/>
                      <a:pt x="423" y="2432"/>
                    </a:cubicBezTo>
                    <a:cubicBezTo>
                      <a:pt x="486" y="2432"/>
                      <a:pt x="551" y="2421"/>
                      <a:pt x="612" y="2398"/>
                    </a:cubicBezTo>
                    <a:cubicBezTo>
                      <a:pt x="768" y="2336"/>
                      <a:pt x="882" y="2190"/>
                      <a:pt x="965" y="2045"/>
                    </a:cubicBezTo>
                    <a:cubicBezTo>
                      <a:pt x="1017" y="1931"/>
                      <a:pt x="1059" y="1796"/>
                      <a:pt x="1152" y="1734"/>
                    </a:cubicBezTo>
                    <a:cubicBezTo>
                      <a:pt x="1207" y="1700"/>
                      <a:pt x="1267" y="1688"/>
                      <a:pt x="1328" y="1688"/>
                    </a:cubicBezTo>
                    <a:cubicBezTo>
                      <a:pt x="1473" y="1688"/>
                      <a:pt x="1629" y="1755"/>
                      <a:pt x="1774" y="1755"/>
                    </a:cubicBezTo>
                    <a:cubicBezTo>
                      <a:pt x="2221" y="1755"/>
                      <a:pt x="2418" y="1319"/>
                      <a:pt x="2387" y="883"/>
                    </a:cubicBezTo>
                    <a:cubicBezTo>
                      <a:pt x="2367" y="447"/>
                      <a:pt x="2128" y="1"/>
                      <a:pt x="1719"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6"/>
              <p:cNvSpPr/>
              <p:nvPr/>
            </p:nvSpPr>
            <p:spPr>
              <a:xfrm>
                <a:off x="3244775" y="3001675"/>
                <a:ext cx="276075" cy="368550"/>
              </a:xfrm>
              <a:custGeom>
                <a:avLst/>
                <a:gdLst/>
                <a:ahLst/>
                <a:cxnLst/>
                <a:rect l="l" t="t" r="r" b="b"/>
                <a:pathLst>
                  <a:path w="11043" h="14742" extrusionOk="0">
                    <a:moveTo>
                      <a:pt x="4392" y="1"/>
                    </a:moveTo>
                    <a:cubicBezTo>
                      <a:pt x="4144" y="1"/>
                      <a:pt x="3906" y="132"/>
                      <a:pt x="3684" y="471"/>
                    </a:cubicBezTo>
                    <a:cubicBezTo>
                      <a:pt x="3659" y="245"/>
                      <a:pt x="3467" y="146"/>
                      <a:pt x="3243" y="146"/>
                    </a:cubicBezTo>
                    <a:cubicBezTo>
                      <a:pt x="3014" y="146"/>
                      <a:pt x="2752" y="251"/>
                      <a:pt x="2605" y="429"/>
                    </a:cubicBezTo>
                    <a:cubicBezTo>
                      <a:pt x="2315" y="793"/>
                      <a:pt x="2190" y="1312"/>
                      <a:pt x="1786" y="1529"/>
                    </a:cubicBezTo>
                    <a:cubicBezTo>
                      <a:pt x="1475" y="1706"/>
                      <a:pt x="1059" y="1654"/>
                      <a:pt x="800" y="1882"/>
                    </a:cubicBezTo>
                    <a:cubicBezTo>
                      <a:pt x="613" y="2048"/>
                      <a:pt x="541" y="2308"/>
                      <a:pt x="488" y="2546"/>
                    </a:cubicBezTo>
                    <a:cubicBezTo>
                      <a:pt x="385" y="3014"/>
                      <a:pt x="281" y="3470"/>
                      <a:pt x="167" y="3937"/>
                    </a:cubicBezTo>
                    <a:cubicBezTo>
                      <a:pt x="84" y="4310"/>
                      <a:pt x="1" y="4705"/>
                      <a:pt x="135" y="5057"/>
                    </a:cubicBezTo>
                    <a:cubicBezTo>
                      <a:pt x="244" y="5330"/>
                      <a:pt x="528" y="5538"/>
                      <a:pt x="799" y="5538"/>
                    </a:cubicBezTo>
                    <a:cubicBezTo>
                      <a:pt x="889" y="5538"/>
                      <a:pt x="979" y="5515"/>
                      <a:pt x="1059" y="5463"/>
                    </a:cubicBezTo>
                    <a:cubicBezTo>
                      <a:pt x="1205" y="5359"/>
                      <a:pt x="1277" y="5193"/>
                      <a:pt x="1401" y="5068"/>
                    </a:cubicBezTo>
                    <a:cubicBezTo>
                      <a:pt x="1542" y="4934"/>
                      <a:pt x="1735" y="4863"/>
                      <a:pt x="1926" y="4863"/>
                    </a:cubicBezTo>
                    <a:cubicBezTo>
                      <a:pt x="2017" y="4863"/>
                      <a:pt x="2107" y="4879"/>
                      <a:pt x="2190" y="4912"/>
                    </a:cubicBezTo>
                    <a:cubicBezTo>
                      <a:pt x="2418" y="5006"/>
                      <a:pt x="2574" y="5203"/>
                      <a:pt x="2709" y="5400"/>
                    </a:cubicBezTo>
                    <a:cubicBezTo>
                      <a:pt x="3809" y="6998"/>
                      <a:pt x="3986" y="9063"/>
                      <a:pt x="3767" y="10993"/>
                    </a:cubicBezTo>
                    <a:cubicBezTo>
                      <a:pt x="3726" y="11346"/>
                      <a:pt x="3674" y="11709"/>
                      <a:pt x="3757" y="12052"/>
                    </a:cubicBezTo>
                    <a:cubicBezTo>
                      <a:pt x="3850" y="12457"/>
                      <a:pt x="4131" y="12819"/>
                      <a:pt x="4162" y="13234"/>
                    </a:cubicBezTo>
                    <a:cubicBezTo>
                      <a:pt x="4193" y="13546"/>
                      <a:pt x="4079" y="13878"/>
                      <a:pt x="4162" y="14189"/>
                    </a:cubicBezTo>
                    <a:cubicBezTo>
                      <a:pt x="4276" y="14553"/>
                      <a:pt x="4658" y="14742"/>
                      <a:pt x="5044" y="14742"/>
                    </a:cubicBezTo>
                    <a:cubicBezTo>
                      <a:pt x="5253" y="14742"/>
                      <a:pt x="5464" y="14686"/>
                      <a:pt x="5635" y="14574"/>
                    </a:cubicBezTo>
                    <a:cubicBezTo>
                      <a:pt x="6133" y="14262"/>
                      <a:pt x="6382" y="13670"/>
                      <a:pt x="6548" y="13110"/>
                    </a:cubicBezTo>
                    <a:cubicBezTo>
                      <a:pt x="6725" y="12550"/>
                      <a:pt x="6871" y="11948"/>
                      <a:pt x="7265" y="11512"/>
                    </a:cubicBezTo>
                    <a:cubicBezTo>
                      <a:pt x="7503" y="11232"/>
                      <a:pt x="7835" y="11035"/>
                      <a:pt x="8022" y="10723"/>
                    </a:cubicBezTo>
                    <a:cubicBezTo>
                      <a:pt x="8292" y="10287"/>
                      <a:pt x="8220" y="9717"/>
                      <a:pt x="8469" y="9270"/>
                    </a:cubicBezTo>
                    <a:cubicBezTo>
                      <a:pt x="8801" y="8679"/>
                      <a:pt x="9558" y="8503"/>
                      <a:pt x="10129" y="8140"/>
                    </a:cubicBezTo>
                    <a:cubicBezTo>
                      <a:pt x="10699" y="7776"/>
                      <a:pt x="11042" y="6812"/>
                      <a:pt x="10450" y="6489"/>
                    </a:cubicBezTo>
                    <a:cubicBezTo>
                      <a:pt x="10222" y="6365"/>
                      <a:pt x="9942" y="6396"/>
                      <a:pt x="9714" y="6272"/>
                    </a:cubicBezTo>
                    <a:cubicBezTo>
                      <a:pt x="9423" y="6106"/>
                      <a:pt x="9329" y="5742"/>
                      <a:pt x="9267" y="5410"/>
                    </a:cubicBezTo>
                    <a:cubicBezTo>
                      <a:pt x="9091" y="4549"/>
                      <a:pt x="8914" y="3688"/>
                      <a:pt x="8738" y="2837"/>
                    </a:cubicBezTo>
                    <a:cubicBezTo>
                      <a:pt x="8635" y="2318"/>
                      <a:pt x="8448" y="1706"/>
                      <a:pt x="7939" y="1561"/>
                    </a:cubicBezTo>
                    <a:cubicBezTo>
                      <a:pt x="7851" y="1536"/>
                      <a:pt x="7762" y="1527"/>
                      <a:pt x="7672" y="1527"/>
                    </a:cubicBezTo>
                    <a:cubicBezTo>
                      <a:pt x="7466" y="1527"/>
                      <a:pt x="7256" y="1574"/>
                      <a:pt x="7047" y="1582"/>
                    </a:cubicBezTo>
                    <a:cubicBezTo>
                      <a:pt x="7039" y="1582"/>
                      <a:pt x="7031" y="1582"/>
                      <a:pt x="7023" y="1582"/>
                    </a:cubicBezTo>
                    <a:cubicBezTo>
                      <a:pt x="6228" y="1582"/>
                      <a:pt x="5251" y="1"/>
                      <a:pt x="439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6"/>
              <p:cNvSpPr/>
              <p:nvPr/>
            </p:nvSpPr>
            <p:spPr>
              <a:xfrm>
                <a:off x="2982250" y="3038250"/>
                <a:ext cx="204175" cy="324400"/>
              </a:xfrm>
              <a:custGeom>
                <a:avLst/>
                <a:gdLst/>
                <a:ahLst/>
                <a:cxnLst/>
                <a:rect l="l" t="t" r="r" b="b"/>
                <a:pathLst>
                  <a:path w="8167" h="12976" extrusionOk="0">
                    <a:moveTo>
                      <a:pt x="957" y="1"/>
                    </a:moveTo>
                    <a:cubicBezTo>
                      <a:pt x="771" y="1"/>
                      <a:pt x="539" y="341"/>
                      <a:pt x="426" y="430"/>
                    </a:cubicBezTo>
                    <a:cubicBezTo>
                      <a:pt x="384" y="461"/>
                      <a:pt x="343" y="481"/>
                      <a:pt x="312" y="513"/>
                    </a:cubicBezTo>
                    <a:cubicBezTo>
                      <a:pt x="301" y="534"/>
                      <a:pt x="301" y="554"/>
                      <a:pt x="291" y="585"/>
                    </a:cubicBezTo>
                    <a:cubicBezTo>
                      <a:pt x="280" y="658"/>
                      <a:pt x="270" y="730"/>
                      <a:pt x="260" y="813"/>
                    </a:cubicBezTo>
                    <a:cubicBezTo>
                      <a:pt x="239" y="886"/>
                      <a:pt x="229" y="969"/>
                      <a:pt x="218" y="1042"/>
                    </a:cubicBezTo>
                    <a:cubicBezTo>
                      <a:pt x="208" y="1104"/>
                      <a:pt x="197" y="1166"/>
                      <a:pt x="197" y="1228"/>
                    </a:cubicBezTo>
                    <a:lnTo>
                      <a:pt x="167" y="1415"/>
                    </a:lnTo>
                    <a:cubicBezTo>
                      <a:pt x="167" y="1447"/>
                      <a:pt x="167" y="1478"/>
                      <a:pt x="156" y="1509"/>
                    </a:cubicBezTo>
                    <a:cubicBezTo>
                      <a:pt x="1" y="2951"/>
                      <a:pt x="94" y="4362"/>
                      <a:pt x="384" y="5701"/>
                    </a:cubicBezTo>
                    <a:cubicBezTo>
                      <a:pt x="519" y="6313"/>
                      <a:pt x="706" y="6915"/>
                      <a:pt x="924" y="7507"/>
                    </a:cubicBezTo>
                    <a:cubicBezTo>
                      <a:pt x="1017" y="7756"/>
                      <a:pt x="1121" y="8005"/>
                      <a:pt x="1235" y="8254"/>
                    </a:cubicBezTo>
                    <a:cubicBezTo>
                      <a:pt x="1380" y="8555"/>
                      <a:pt x="1526" y="8856"/>
                      <a:pt x="1692" y="9147"/>
                    </a:cubicBezTo>
                    <a:cubicBezTo>
                      <a:pt x="1837" y="9426"/>
                      <a:pt x="2003" y="9696"/>
                      <a:pt x="2180" y="9966"/>
                    </a:cubicBezTo>
                    <a:cubicBezTo>
                      <a:pt x="2418" y="10339"/>
                      <a:pt x="2678" y="10692"/>
                      <a:pt x="2948" y="11035"/>
                    </a:cubicBezTo>
                    <a:cubicBezTo>
                      <a:pt x="3197" y="11336"/>
                      <a:pt x="3456" y="11626"/>
                      <a:pt x="3725" y="11917"/>
                    </a:cubicBezTo>
                    <a:lnTo>
                      <a:pt x="4078" y="12270"/>
                    </a:lnTo>
                    <a:cubicBezTo>
                      <a:pt x="4172" y="12363"/>
                      <a:pt x="4276" y="12446"/>
                      <a:pt x="4369" y="12539"/>
                    </a:cubicBezTo>
                    <a:cubicBezTo>
                      <a:pt x="4463" y="12622"/>
                      <a:pt x="4566" y="12716"/>
                      <a:pt x="4670" y="12799"/>
                    </a:cubicBezTo>
                    <a:cubicBezTo>
                      <a:pt x="4742" y="12861"/>
                      <a:pt x="4805" y="12913"/>
                      <a:pt x="4878" y="12975"/>
                    </a:cubicBezTo>
                    <a:cubicBezTo>
                      <a:pt x="4878" y="12954"/>
                      <a:pt x="4867" y="12934"/>
                      <a:pt x="4857" y="12903"/>
                    </a:cubicBezTo>
                    <a:cubicBezTo>
                      <a:pt x="4670" y="12249"/>
                      <a:pt x="4784" y="11346"/>
                      <a:pt x="5427" y="11128"/>
                    </a:cubicBezTo>
                    <a:cubicBezTo>
                      <a:pt x="5552" y="11087"/>
                      <a:pt x="5697" y="11077"/>
                      <a:pt x="5801" y="10994"/>
                    </a:cubicBezTo>
                    <a:cubicBezTo>
                      <a:pt x="6112" y="10775"/>
                      <a:pt x="5967" y="10215"/>
                      <a:pt x="6268" y="9997"/>
                    </a:cubicBezTo>
                    <a:cubicBezTo>
                      <a:pt x="6444" y="9883"/>
                      <a:pt x="6683" y="9924"/>
                      <a:pt x="6880" y="9873"/>
                    </a:cubicBezTo>
                    <a:cubicBezTo>
                      <a:pt x="7244" y="9758"/>
                      <a:pt x="7420" y="9343"/>
                      <a:pt x="7440" y="8960"/>
                    </a:cubicBezTo>
                    <a:cubicBezTo>
                      <a:pt x="7472" y="8586"/>
                      <a:pt x="7399" y="8202"/>
                      <a:pt x="7503" y="7839"/>
                    </a:cubicBezTo>
                    <a:cubicBezTo>
                      <a:pt x="7648" y="7279"/>
                      <a:pt x="8167" y="6770"/>
                      <a:pt x="7991" y="6230"/>
                    </a:cubicBezTo>
                    <a:cubicBezTo>
                      <a:pt x="7793" y="5618"/>
                      <a:pt x="6953" y="5587"/>
                      <a:pt x="6413" y="5255"/>
                    </a:cubicBezTo>
                    <a:cubicBezTo>
                      <a:pt x="5656" y="4777"/>
                      <a:pt x="5552" y="3740"/>
                      <a:pt x="5127" y="2951"/>
                    </a:cubicBezTo>
                    <a:cubicBezTo>
                      <a:pt x="4758" y="2284"/>
                      <a:pt x="3816" y="1463"/>
                      <a:pt x="2970" y="1463"/>
                    </a:cubicBezTo>
                    <a:cubicBezTo>
                      <a:pt x="2935" y="1463"/>
                      <a:pt x="2899" y="1465"/>
                      <a:pt x="2865" y="1468"/>
                    </a:cubicBezTo>
                    <a:cubicBezTo>
                      <a:pt x="2231" y="1509"/>
                      <a:pt x="1972" y="1851"/>
                      <a:pt x="1848" y="2287"/>
                    </a:cubicBezTo>
                    <a:cubicBezTo>
                      <a:pt x="1816" y="2277"/>
                      <a:pt x="1795" y="2266"/>
                      <a:pt x="1765" y="2266"/>
                    </a:cubicBezTo>
                    <a:cubicBezTo>
                      <a:pt x="1546" y="2204"/>
                      <a:pt x="1287" y="2152"/>
                      <a:pt x="1183" y="1945"/>
                    </a:cubicBezTo>
                    <a:cubicBezTo>
                      <a:pt x="1080" y="1706"/>
                      <a:pt x="1267" y="1405"/>
                      <a:pt x="1142" y="1177"/>
                    </a:cubicBezTo>
                    <a:cubicBezTo>
                      <a:pt x="1090" y="1052"/>
                      <a:pt x="955" y="979"/>
                      <a:pt x="861" y="886"/>
                    </a:cubicBezTo>
                    <a:cubicBezTo>
                      <a:pt x="758" y="793"/>
                      <a:pt x="685" y="637"/>
                      <a:pt x="768" y="523"/>
                    </a:cubicBezTo>
                    <a:cubicBezTo>
                      <a:pt x="841" y="430"/>
                      <a:pt x="986" y="430"/>
                      <a:pt x="1069" y="357"/>
                    </a:cubicBezTo>
                    <a:cubicBezTo>
                      <a:pt x="1142" y="285"/>
                      <a:pt x="1152" y="170"/>
                      <a:pt x="1100" y="98"/>
                    </a:cubicBezTo>
                    <a:cubicBezTo>
                      <a:pt x="1059" y="29"/>
                      <a:pt x="1010" y="1"/>
                      <a:pt x="95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6"/>
              <p:cNvSpPr/>
              <p:nvPr/>
            </p:nvSpPr>
            <p:spPr>
              <a:xfrm>
                <a:off x="2999625" y="2850450"/>
                <a:ext cx="193300" cy="176575"/>
              </a:xfrm>
              <a:custGeom>
                <a:avLst/>
                <a:gdLst/>
                <a:ahLst/>
                <a:cxnLst/>
                <a:rect l="l" t="t" r="r" b="b"/>
                <a:pathLst>
                  <a:path w="7732" h="7063" extrusionOk="0">
                    <a:moveTo>
                      <a:pt x="5785" y="1"/>
                    </a:moveTo>
                    <a:cubicBezTo>
                      <a:pt x="5585" y="1"/>
                      <a:pt x="5395" y="48"/>
                      <a:pt x="5303" y="211"/>
                    </a:cubicBezTo>
                    <a:cubicBezTo>
                      <a:pt x="5230" y="335"/>
                      <a:pt x="5251" y="501"/>
                      <a:pt x="5200" y="636"/>
                    </a:cubicBezTo>
                    <a:cubicBezTo>
                      <a:pt x="5034" y="1041"/>
                      <a:pt x="4452" y="1010"/>
                      <a:pt x="4058" y="1207"/>
                    </a:cubicBezTo>
                    <a:cubicBezTo>
                      <a:pt x="3913" y="1290"/>
                      <a:pt x="3778" y="1404"/>
                      <a:pt x="3622" y="1467"/>
                    </a:cubicBezTo>
                    <a:cubicBezTo>
                      <a:pt x="3551" y="1487"/>
                      <a:pt x="3476" y="1495"/>
                      <a:pt x="3400" y="1495"/>
                    </a:cubicBezTo>
                    <a:cubicBezTo>
                      <a:pt x="3288" y="1495"/>
                      <a:pt x="3173" y="1479"/>
                      <a:pt x="3062" y="1467"/>
                    </a:cubicBezTo>
                    <a:lnTo>
                      <a:pt x="2968" y="1467"/>
                    </a:lnTo>
                    <a:cubicBezTo>
                      <a:pt x="2834" y="1601"/>
                      <a:pt x="2698" y="1746"/>
                      <a:pt x="2574" y="1892"/>
                    </a:cubicBezTo>
                    <a:cubicBezTo>
                      <a:pt x="2449" y="2037"/>
                      <a:pt x="2325" y="2193"/>
                      <a:pt x="2200" y="2338"/>
                    </a:cubicBezTo>
                    <a:cubicBezTo>
                      <a:pt x="1630" y="3054"/>
                      <a:pt x="1142" y="3833"/>
                      <a:pt x="727" y="4663"/>
                    </a:cubicBezTo>
                    <a:cubicBezTo>
                      <a:pt x="581" y="4953"/>
                      <a:pt x="447" y="5254"/>
                      <a:pt x="332" y="5555"/>
                    </a:cubicBezTo>
                    <a:cubicBezTo>
                      <a:pt x="208" y="5856"/>
                      <a:pt x="94" y="6167"/>
                      <a:pt x="0" y="6478"/>
                    </a:cubicBezTo>
                    <a:cubicBezTo>
                      <a:pt x="166" y="6240"/>
                      <a:pt x="260" y="5929"/>
                      <a:pt x="343" y="5700"/>
                    </a:cubicBezTo>
                    <a:cubicBezTo>
                      <a:pt x="457" y="5410"/>
                      <a:pt x="602" y="5099"/>
                      <a:pt x="872" y="4933"/>
                    </a:cubicBezTo>
                    <a:cubicBezTo>
                      <a:pt x="979" y="4862"/>
                      <a:pt x="1109" y="4826"/>
                      <a:pt x="1237" y="4826"/>
                    </a:cubicBezTo>
                    <a:cubicBezTo>
                      <a:pt x="1431" y="4826"/>
                      <a:pt x="1619" y="4909"/>
                      <a:pt x="1713" y="5078"/>
                    </a:cubicBezTo>
                    <a:cubicBezTo>
                      <a:pt x="1817" y="5275"/>
                      <a:pt x="1744" y="5524"/>
                      <a:pt x="1681" y="5742"/>
                    </a:cubicBezTo>
                    <a:cubicBezTo>
                      <a:pt x="1588" y="6042"/>
                      <a:pt x="1495" y="6333"/>
                      <a:pt x="1412" y="6624"/>
                    </a:cubicBezTo>
                    <a:cubicBezTo>
                      <a:pt x="1381" y="6717"/>
                      <a:pt x="1349" y="6810"/>
                      <a:pt x="1381" y="6893"/>
                    </a:cubicBezTo>
                    <a:cubicBezTo>
                      <a:pt x="1415" y="7008"/>
                      <a:pt x="1528" y="7062"/>
                      <a:pt x="1647" y="7062"/>
                    </a:cubicBezTo>
                    <a:cubicBezTo>
                      <a:pt x="1744" y="7062"/>
                      <a:pt x="1844" y="7026"/>
                      <a:pt x="1910" y="6956"/>
                    </a:cubicBezTo>
                    <a:cubicBezTo>
                      <a:pt x="2055" y="6800"/>
                      <a:pt x="2076" y="6572"/>
                      <a:pt x="2066" y="6354"/>
                    </a:cubicBezTo>
                    <a:cubicBezTo>
                      <a:pt x="2066" y="6146"/>
                      <a:pt x="2055" y="5918"/>
                      <a:pt x="2170" y="5731"/>
                    </a:cubicBezTo>
                    <a:cubicBezTo>
                      <a:pt x="2439" y="5275"/>
                      <a:pt x="3155" y="5461"/>
                      <a:pt x="3612" y="5202"/>
                    </a:cubicBezTo>
                    <a:cubicBezTo>
                      <a:pt x="3902" y="5046"/>
                      <a:pt x="4068" y="4735"/>
                      <a:pt x="4266" y="4465"/>
                    </a:cubicBezTo>
                    <a:cubicBezTo>
                      <a:pt x="4442" y="4233"/>
                      <a:pt x="4693" y="4010"/>
                      <a:pt x="4982" y="4010"/>
                    </a:cubicBezTo>
                    <a:cubicBezTo>
                      <a:pt x="5016" y="4010"/>
                      <a:pt x="5050" y="4013"/>
                      <a:pt x="5085" y="4019"/>
                    </a:cubicBezTo>
                    <a:cubicBezTo>
                      <a:pt x="5189" y="4040"/>
                      <a:pt x="5293" y="4092"/>
                      <a:pt x="5407" y="4102"/>
                    </a:cubicBezTo>
                    <a:cubicBezTo>
                      <a:pt x="5421" y="4104"/>
                      <a:pt x="5435" y="4105"/>
                      <a:pt x="5449" y="4105"/>
                    </a:cubicBezTo>
                    <a:cubicBezTo>
                      <a:pt x="5749" y="4105"/>
                      <a:pt x="5969" y="3686"/>
                      <a:pt x="5791" y="3438"/>
                    </a:cubicBezTo>
                    <a:cubicBezTo>
                      <a:pt x="5749" y="3386"/>
                      <a:pt x="5687" y="3334"/>
                      <a:pt x="5666" y="3272"/>
                    </a:cubicBezTo>
                    <a:cubicBezTo>
                      <a:pt x="5625" y="3158"/>
                      <a:pt x="5708" y="3023"/>
                      <a:pt x="5811" y="2971"/>
                    </a:cubicBezTo>
                    <a:cubicBezTo>
                      <a:pt x="5915" y="2909"/>
                      <a:pt x="6051" y="2909"/>
                      <a:pt x="6175" y="2909"/>
                    </a:cubicBezTo>
                    <a:cubicBezTo>
                      <a:pt x="6455" y="2899"/>
                      <a:pt x="6735" y="2899"/>
                      <a:pt x="7015" y="2899"/>
                    </a:cubicBezTo>
                    <a:cubicBezTo>
                      <a:pt x="7326" y="2888"/>
                      <a:pt x="7732" y="2795"/>
                      <a:pt x="7732" y="2484"/>
                    </a:cubicBezTo>
                    <a:cubicBezTo>
                      <a:pt x="7732" y="2214"/>
                      <a:pt x="7400" y="2048"/>
                      <a:pt x="7379" y="1778"/>
                    </a:cubicBezTo>
                    <a:cubicBezTo>
                      <a:pt x="7379" y="1716"/>
                      <a:pt x="7400" y="1643"/>
                      <a:pt x="7379" y="1580"/>
                    </a:cubicBezTo>
                    <a:cubicBezTo>
                      <a:pt x="7344" y="1482"/>
                      <a:pt x="7248" y="1448"/>
                      <a:pt x="7139" y="1448"/>
                    </a:cubicBezTo>
                    <a:cubicBezTo>
                      <a:pt x="7053" y="1448"/>
                      <a:pt x="6959" y="1470"/>
                      <a:pt x="6881" y="1497"/>
                    </a:cubicBezTo>
                    <a:cubicBezTo>
                      <a:pt x="6857" y="1309"/>
                      <a:pt x="6660" y="1174"/>
                      <a:pt x="6476" y="1174"/>
                    </a:cubicBezTo>
                    <a:cubicBezTo>
                      <a:pt x="6417" y="1174"/>
                      <a:pt x="6360" y="1187"/>
                      <a:pt x="6310" y="1218"/>
                    </a:cubicBezTo>
                    <a:cubicBezTo>
                      <a:pt x="6123" y="1331"/>
                      <a:pt x="6071" y="1560"/>
                      <a:pt x="5988" y="1757"/>
                    </a:cubicBezTo>
                    <a:cubicBezTo>
                      <a:pt x="5781" y="2224"/>
                      <a:pt x="5334" y="2535"/>
                      <a:pt x="4919" y="2826"/>
                    </a:cubicBezTo>
                    <a:cubicBezTo>
                      <a:pt x="4781" y="2915"/>
                      <a:pt x="4634" y="3013"/>
                      <a:pt x="4477" y="3013"/>
                    </a:cubicBezTo>
                    <a:cubicBezTo>
                      <a:pt x="4469" y="3013"/>
                      <a:pt x="4461" y="3013"/>
                      <a:pt x="4452" y="3012"/>
                    </a:cubicBezTo>
                    <a:cubicBezTo>
                      <a:pt x="4276" y="2992"/>
                      <a:pt x="4130" y="2784"/>
                      <a:pt x="4224" y="2650"/>
                    </a:cubicBezTo>
                    <a:cubicBezTo>
                      <a:pt x="4296" y="2556"/>
                      <a:pt x="4452" y="2514"/>
                      <a:pt x="4452" y="2401"/>
                    </a:cubicBezTo>
                    <a:cubicBezTo>
                      <a:pt x="4452" y="2255"/>
                      <a:pt x="4203" y="2235"/>
                      <a:pt x="4172" y="2089"/>
                    </a:cubicBezTo>
                    <a:cubicBezTo>
                      <a:pt x="4328" y="1695"/>
                      <a:pt x="4815" y="1601"/>
                      <a:pt x="5200" y="1435"/>
                    </a:cubicBezTo>
                    <a:cubicBezTo>
                      <a:pt x="5666" y="1238"/>
                      <a:pt x="6060" y="875"/>
                      <a:pt x="6300" y="418"/>
                    </a:cubicBezTo>
                    <a:cubicBezTo>
                      <a:pt x="6341" y="356"/>
                      <a:pt x="6372" y="263"/>
                      <a:pt x="6341" y="190"/>
                    </a:cubicBezTo>
                    <a:cubicBezTo>
                      <a:pt x="6310" y="76"/>
                      <a:pt x="6175" y="45"/>
                      <a:pt x="6060" y="24"/>
                    </a:cubicBezTo>
                    <a:cubicBezTo>
                      <a:pt x="5972" y="11"/>
                      <a:pt x="5878" y="1"/>
                      <a:pt x="578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6"/>
              <p:cNvSpPr/>
              <p:nvPr/>
            </p:nvSpPr>
            <p:spPr>
              <a:xfrm>
                <a:off x="3308325" y="2866125"/>
                <a:ext cx="325100" cy="316400"/>
              </a:xfrm>
              <a:custGeom>
                <a:avLst/>
                <a:gdLst/>
                <a:ahLst/>
                <a:cxnLst/>
                <a:rect l="l" t="t" r="r" b="b"/>
                <a:pathLst>
                  <a:path w="13004" h="12656" extrusionOk="0">
                    <a:moveTo>
                      <a:pt x="4158" y="0"/>
                    </a:moveTo>
                    <a:cubicBezTo>
                      <a:pt x="4057" y="0"/>
                      <a:pt x="4076" y="244"/>
                      <a:pt x="3872" y="321"/>
                    </a:cubicBezTo>
                    <a:cubicBezTo>
                      <a:pt x="3540" y="445"/>
                      <a:pt x="3353" y="487"/>
                      <a:pt x="3197" y="808"/>
                    </a:cubicBezTo>
                    <a:cubicBezTo>
                      <a:pt x="3166" y="881"/>
                      <a:pt x="3135" y="943"/>
                      <a:pt x="3114" y="1006"/>
                    </a:cubicBezTo>
                    <a:cubicBezTo>
                      <a:pt x="3052" y="1192"/>
                      <a:pt x="3114" y="1400"/>
                      <a:pt x="3280" y="1493"/>
                    </a:cubicBezTo>
                    <a:cubicBezTo>
                      <a:pt x="3291" y="1504"/>
                      <a:pt x="3291" y="1504"/>
                      <a:pt x="3301" y="1504"/>
                    </a:cubicBezTo>
                    <a:cubicBezTo>
                      <a:pt x="3425" y="1555"/>
                      <a:pt x="3457" y="1711"/>
                      <a:pt x="3446" y="1846"/>
                    </a:cubicBezTo>
                    <a:cubicBezTo>
                      <a:pt x="3446" y="1981"/>
                      <a:pt x="3405" y="2116"/>
                      <a:pt x="3457" y="2240"/>
                    </a:cubicBezTo>
                    <a:cubicBezTo>
                      <a:pt x="3486" y="2320"/>
                      <a:pt x="3580" y="2384"/>
                      <a:pt x="3666" y="2384"/>
                    </a:cubicBezTo>
                    <a:cubicBezTo>
                      <a:pt x="3704" y="2384"/>
                      <a:pt x="3740" y="2372"/>
                      <a:pt x="3768" y="2344"/>
                    </a:cubicBezTo>
                    <a:cubicBezTo>
                      <a:pt x="3955" y="2209"/>
                      <a:pt x="3976" y="1940"/>
                      <a:pt x="3965" y="1711"/>
                    </a:cubicBezTo>
                    <a:cubicBezTo>
                      <a:pt x="3955" y="1472"/>
                      <a:pt x="3944" y="1213"/>
                      <a:pt x="4100" y="1047"/>
                    </a:cubicBezTo>
                    <a:cubicBezTo>
                      <a:pt x="4155" y="993"/>
                      <a:pt x="4232" y="968"/>
                      <a:pt x="4309" y="968"/>
                    </a:cubicBezTo>
                    <a:cubicBezTo>
                      <a:pt x="4466" y="968"/>
                      <a:pt x="4623" y="1070"/>
                      <a:pt x="4588" y="1223"/>
                    </a:cubicBezTo>
                    <a:cubicBezTo>
                      <a:pt x="4546" y="1358"/>
                      <a:pt x="4380" y="1431"/>
                      <a:pt x="4370" y="1566"/>
                    </a:cubicBezTo>
                    <a:cubicBezTo>
                      <a:pt x="4359" y="1711"/>
                      <a:pt x="4515" y="1804"/>
                      <a:pt x="4650" y="1815"/>
                    </a:cubicBezTo>
                    <a:cubicBezTo>
                      <a:pt x="4795" y="1836"/>
                      <a:pt x="4940" y="1804"/>
                      <a:pt x="5065" y="1857"/>
                    </a:cubicBezTo>
                    <a:cubicBezTo>
                      <a:pt x="5200" y="1908"/>
                      <a:pt x="5283" y="2106"/>
                      <a:pt x="5169" y="2189"/>
                    </a:cubicBezTo>
                    <a:cubicBezTo>
                      <a:pt x="5132" y="2219"/>
                      <a:pt x="5090" y="2231"/>
                      <a:pt x="5043" y="2231"/>
                    </a:cubicBezTo>
                    <a:cubicBezTo>
                      <a:pt x="4896" y="2231"/>
                      <a:pt x="4713" y="2115"/>
                      <a:pt x="4585" y="2115"/>
                    </a:cubicBezTo>
                    <a:cubicBezTo>
                      <a:pt x="4533" y="2115"/>
                      <a:pt x="4490" y="2135"/>
                      <a:pt x="4463" y="2189"/>
                    </a:cubicBezTo>
                    <a:cubicBezTo>
                      <a:pt x="4421" y="2251"/>
                      <a:pt x="4442" y="2323"/>
                      <a:pt x="4421" y="2385"/>
                    </a:cubicBezTo>
                    <a:cubicBezTo>
                      <a:pt x="4380" y="2583"/>
                      <a:pt x="4121" y="2614"/>
                      <a:pt x="3913" y="2614"/>
                    </a:cubicBezTo>
                    <a:cubicBezTo>
                      <a:pt x="3716" y="2604"/>
                      <a:pt x="3498" y="2593"/>
                      <a:pt x="3332" y="2489"/>
                    </a:cubicBezTo>
                    <a:cubicBezTo>
                      <a:pt x="3166" y="2375"/>
                      <a:pt x="3072" y="2116"/>
                      <a:pt x="3197" y="1960"/>
                    </a:cubicBezTo>
                    <a:cubicBezTo>
                      <a:pt x="3168" y="1932"/>
                      <a:pt x="3130" y="1919"/>
                      <a:pt x="3089" y="1919"/>
                    </a:cubicBezTo>
                    <a:cubicBezTo>
                      <a:pt x="3011" y="1919"/>
                      <a:pt x="2923" y="1965"/>
                      <a:pt x="2876" y="2033"/>
                    </a:cubicBezTo>
                    <a:cubicBezTo>
                      <a:pt x="2803" y="2136"/>
                      <a:pt x="2803" y="2272"/>
                      <a:pt x="2803" y="2396"/>
                    </a:cubicBezTo>
                    <a:cubicBezTo>
                      <a:pt x="2765" y="2383"/>
                      <a:pt x="2727" y="2377"/>
                      <a:pt x="2689" y="2377"/>
                    </a:cubicBezTo>
                    <a:cubicBezTo>
                      <a:pt x="2518" y="2377"/>
                      <a:pt x="2351" y="2499"/>
                      <a:pt x="2232" y="2634"/>
                    </a:cubicBezTo>
                    <a:cubicBezTo>
                      <a:pt x="2087" y="2791"/>
                      <a:pt x="1942" y="2987"/>
                      <a:pt x="1723" y="3019"/>
                    </a:cubicBezTo>
                    <a:cubicBezTo>
                      <a:pt x="1698" y="3022"/>
                      <a:pt x="1671" y="3024"/>
                      <a:pt x="1644" y="3024"/>
                    </a:cubicBezTo>
                    <a:cubicBezTo>
                      <a:pt x="1540" y="3024"/>
                      <a:pt x="1429" y="3003"/>
                      <a:pt x="1331" y="3003"/>
                    </a:cubicBezTo>
                    <a:cubicBezTo>
                      <a:pt x="1239" y="3003"/>
                      <a:pt x="1158" y="3021"/>
                      <a:pt x="1101" y="3091"/>
                    </a:cubicBezTo>
                    <a:cubicBezTo>
                      <a:pt x="925" y="3319"/>
                      <a:pt x="1288" y="3683"/>
                      <a:pt x="1112" y="3911"/>
                    </a:cubicBezTo>
                    <a:cubicBezTo>
                      <a:pt x="1008" y="4036"/>
                      <a:pt x="810" y="4004"/>
                      <a:pt x="655" y="4025"/>
                    </a:cubicBezTo>
                    <a:cubicBezTo>
                      <a:pt x="229" y="4077"/>
                      <a:pt x="1" y="4658"/>
                      <a:pt x="229" y="5011"/>
                    </a:cubicBezTo>
                    <a:cubicBezTo>
                      <a:pt x="364" y="5226"/>
                      <a:pt x="619" y="5335"/>
                      <a:pt x="874" y="5335"/>
                    </a:cubicBezTo>
                    <a:cubicBezTo>
                      <a:pt x="1050" y="5335"/>
                      <a:pt x="1225" y="5283"/>
                      <a:pt x="1361" y="5177"/>
                    </a:cubicBezTo>
                    <a:cubicBezTo>
                      <a:pt x="1599" y="4990"/>
                      <a:pt x="1723" y="4710"/>
                      <a:pt x="1910" y="4482"/>
                    </a:cubicBezTo>
                    <a:cubicBezTo>
                      <a:pt x="2056" y="4304"/>
                      <a:pt x="2277" y="4151"/>
                      <a:pt x="2495" y="4151"/>
                    </a:cubicBezTo>
                    <a:cubicBezTo>
                      <a:pt x="2557" y="4151"/>
                      <a:pt x="2618" y="4163"/>
                      <a:pt x="2678" y="4191"/>
                    </a:cubicBezTo>
                    <a:cubicBezTo>
                      <a:pt x="2782" y="4232"/>
                      <a:pt x="2865" y="4326"/>
                      <a:pt x="2938" y="4409"/>
                    </a:cubicBezTo>
                    <a:cubicBezTo>
                      <a:pt x="3063" y="4544"/>
                      <a:pt x="3176" y="4679"/>
                      <a:pt x="3301" y="4814"/>
                    </a:cubicBezTo>
                    <a:cubicBezTo>
                      <a:pt x="3374" y="4897"/>
                      <a:pt x="3457" y="5000"/>
                      <a:pt x="3436" y="5115"/>
                    </a:cubicBezTo>
                    <a:cubicBezTo>
                      <a:pt x="3415" y="5208"/>
                      <a:pt x="3332" y="5270"/>
                      <a:pt x="3291" y="5353"/>
                    </a:cubicBezTo>
                    <a:cubicBezTo>
                      <a:pt x="3184" y="5549"/>
                      <a:pt x="3405" y="5790"/>
                      <a:pt x="3626" y="5790"/>
                    </a:cubicBezTo>
                    <a:cubicBezTo>
                      <a:pt x="3664" y="5790"/>
                      <a:pt x="3701" y="5783"/>
                      <a:pt x="3737" y="5768"/>
                    </a:cubicBezTo>
                    <a:cubicBezTo>
                      <a:pt x="3976" y="5665"/>
                      <a:pt x="4048" y="5322"/>
                      <a:pt x="3923" y="5094"/>
                    </a:cubicBezTo>
                    <a:cubicBezTo>
                      <a:pt x="3757" y="4772"/>
                      <a:pt x="3301" y="4555"/>
                      <a:pt x="3363" y="4191"/>
                    </a:cubicBezTo>
                    <a:cubicBezTo>
                      <a:pt x="3422" y="4156"/>
                      <a:pt x="3485" y="4140"/>
                      <a:pt x="3547" y="4140"/>
                    </a:cubicBezTo>
                    <a:cubicBezTo>
                      <a:pt x="3782" y="4140"/>
                      <a:pt x="4018" y="4358"/>
                      <a:pt x="4100" y="4596"/>
                    </a:cubicBezTo>
                    <a:cubicBezTo>
                      <a:pt x="4193" y="4897"/>
                      <a:pt x="4152" y="5229"/>
                      <a:pt x="4235" y="5540"/>
                    </a:cubicBezTo>
                    <a:cubicBezTo>
                      <a:pt x="4298" y="5810"/>
                      <a:pt x="4532" y="6079"/>
                      <a:pt x="4789" y="6079"/>
                    </a:cubicBezTo>
                    <a:cubicBezTo>
                      <a:pt x="4829" y="6079"/>
                      <a:pt x="4869" y="6073"/>
                      <a:pt x="4910" y="6059"/>
                    </a:cubicBezTo>
                    <a:cubicBezTo>
                      <a:pt x="4868" y="5789"/>
                      <a:pt x="4837" y="5530"/>
                      <a:pt x="4795" y="5270"/>
                    </a:cubicBezTo>
                    <a:cubicBezTo>
                      <a:pt x="4817" y="5259"/>
                      <a:pt x="4839" y="5253"/>
                      <a:pt x="4860" y="5253"/>
                    </a:cubicBezTo>
                    <a:cubicBezTo>
                      <a:pt x="5021" y="5253"/>
                      <a:pt x="5161" y="5552"/>
                      <a:pt x="5343" y="5552"/>
                    </a:cubicBezTo>
                    <a:cubicBezTo>
                      <a:pt x="5351" y="5552"/>
                      <a:pt x="5358" y="5552"/>
                      <a:pt x="5366" y="5551"/>
                    </a:cubicBezTo>
                    <a:cubicBezTo>
                      <a:pt x="5501" y="5530"/>
                      <a:pt x="5553" y="5343"/>
                      <a:pt x="5511" y="5208"/>
                    </a:cubicBezTo>
                    <a:cubicBezTo>
                      <a:pt x="5470" y="5073"/>
                      <a:pt x="5387" y="4959"/>
                      <a:pt x="5387" y="4814"/>
                    </a:cubicBezTo>
                    <a:cubicBezTo>
                      <a:pt x="5378" y="4605"/>
                      <a:pt x="5594" y="4441"/>
                      <a:pt x="5805" y="4441"/>
                    </a:cubicBezTo>
                    <a:cubicBezTo>
                      <a:pt x="5846" y="4441"/>
                      <a:pt x="5887" y="4447"/>
                      <a:pt x="5927" y="4461"/>
                    </a:cubicBezTo>
                    <a:cubicBezTo>
                      <a:pt x="6176" y="4534"/>
                      <a:pt x="6321" y="4793"/>
                      <a:pt x="6331" y="5053"/>
                    </a:cubicBezTo>
                    <a:cubicBezTo>
                      <a:pt x="6331" y="5146"/>
                      <a:pt x="6321" y="5249"/>
                      <a:pt x="6352" y="5353"/>
                    </a:cubicBezTo>
                    <a:cubicBezTo>
                      <a:pt x="6414" y="5561"/>
                      <a:pt x="6653" y="5655"/>
                      <a:pt x="6840" y="5758"/>
                    </a:cubicBezTo>
                    <a:cubicBezTo>
                      <a:pt x="7027" y="5872"/>
                      <a:pt x="7203" y="6100"/>
                      <a:pt x="7099" y="6287"/>
                    </a:cubicBezTo>
                    <a:cubicBezTo>
                      <a:pt x="7047" y="6370"/>
                      <a:pt x="6944" y="6443"/>
                      <a:pt x="6964" y="6536"/>
                    </a:cubicBezTo>
                    <a:cubicBezTo>
                      <a:pt x="6974" y="6619"/>
                      <a:pt x="7089" y="6671"/>
                      <a:pt x="7078" y="6755"/>
                    </a:cubicBezTo>
                    <a:cubicBezTo>
                      <a:pt x="7068" y="6817"/>
                      <a:pt x="7006" y="6847"/>
                      <a:pt x="6944" y="6858"/>
                    </a:cubicBezTo>
                    <a:cubicBezTo>
                      <a:pt x="6808" y="6900"/>
                      <a:pt x="6653" y="6889"/>
                      <a:pt x="6518" y="6941"/>
                    </a:cubicBezTo>
                    <a:cubicBezTo>
                      <a:pt x="6383" y="6983"/>
                      <a:pt x="6238" y="7087"/>
                      <a:pt x="6227" y="7232"/>
                    </a:cubicBezTo>
                    <a:cubicBezTo>
                      <a:pt x="6217" y="7439"/>
                      <a:pt x="6445" y="7574"/>
                      <a:pt x="6538" y="7751"/>
                    </a:cubicBezTo>
                    <a:cubicBezTo>
                      <a:pt x="6621" y="7927"/>
                      <a:pt x="6580" y="8145"/>
                      <a:pt x="6621" y="8332"/>
                    </a:cubicBezTo>
                    <a:cubicBezTo>
                      <a:pt x="6663" y="8519"/>
                      <a:pt x="6777" y="8664"/>
                      <a:pt x="6860" y="8830"/>
                    </a:cubicBezTo>
                    <a:cubicBezTo>
                      <a:pt x="7130" y="9338"/>
                      <a:pt x="7130" y="9940"/>
                      <a:pt x="7213" y="10511"/>
                    </a:cubicBezTo>
                    <a:cubicBezTo>
                      <a:pt x="7255" y="10760"/>
                      <a:pt x="7348" y="11061"/>
                      <a:pt x="7587" y="11144"/>
                    </a:cubicBezTo>
                    <a:cubicBezTo>
                      <a:pt x="7634" y="11158"/>
                      <a:pt x="7681" y="11164"/>
                      <a:pt x="7730" y="11164"/>
                    </a:cubicBezTo>
                    <a:cubicBezTo>
                      <a:pt x="7822" y="11164"/>
                      <a:pt x="7917" y="11143"/>
                      <a:pt x="8012" y="11123"/>
                    </a:cubicBezTo>
                    <a:cubicBezTo>
                      <a:pt x="8396" y="11030"/>
                      <a:pt x="8791" y="10926"/>
                      <a:pt x="9091" y="10666"/>
                    </a:cubicBezTo>
                    <a:cubicBezTo>
                      <a:pt x="9392" y="10407"/>
                      <a:pt x="9548" y="9940"/>
                      <a:pt x="9319" y="9608"/>
                    </a:cubicBezTo>
                    <a:cubicBezTo>
                      <a:pt x="9299" y="9566"/>
                      <a:pt x="9257" y="9525"/>
                      <a:pt x="9216" y="9515"/>
                    </a:cubicBezTo>
                    <a:cubicBezTo>
                      <a:pt x="9202" y="9511"/>
                      <a:pt x="9188" y="9509"/>
                      <a:pt x="9174" y="9509"/>
                    </a:cubicBezTo>
                    <a:cubicBezTo>
                      <a:pt x="9116" y="9509"/>
                      <a:pt x="9058" y="9540"/>
                      <a:pt x="9008" y="9556"/>
                    </a:cubicBezTo>
                    <a:cubicBezTo>
                      <a:pt x="8973" y="9565"/>
                      <a:pt x="8938" y="9570"/>
                      <a:pt x="8903" y="9570"/>
                    </a:cubicBezTo>
                    <a:cubicBezTo>
                      <a:pt x="8737" y="9570"/>
                      <a:pt x="8569" y="9477"/>
                      <a:pt x="8459" y="9349"/>
                    </a:cubicBezTo>
                    <a:cubicBezTo>
                      <a:pt x="8323" y="9193"/>
                      <a:pt x="8261" y="8996"/>
                      <a:pt x="8199" y="8798"/>
                    </a:cubicBezTo>
                    <a:lnTo>
                      <a:pt x="7981" y="8145"/>
                    </a:lnTo>
                    <a:cubicBezTo>
                      <a:pt x="8023" y="8119"/>
                      <a:pt x="8071" y="8107"/>
                      <a:pt x="8119" y="8107"/>
                    </a:cubicBezTo>
                    <a:cubicBezTo>
                      <a:pt x="8226" y="8107"/>
                      <a:pt x="8338" y="8163"/>
                      <a:pt x="8417" y="8249"/>
                    </a:cubicBezTo>
                    <a:cubicBezTo>
                      <a:pt x="8521" y="8363"/>
                      <a:pt x="8572" y="8519"/>
                      <a:pt x="8655" y="8653"/>
                    </a:cubicBezTo>
                    <a:cubicBezTo>
                      <a:pt x="8904" y="9079"/>
                      <a:pt x="9382" y="9317"/>
                      <a:pt x="9849" y="9442"/>
                    </a:cubicBezTo>
                    <a:cubicBezTo>
                      <a:pt x="9974" y="9473"/>
                      <a:pt x="10098" y="9504"/>
                      <a:pt x="10202" y="9566"/>
                    </a:cubicBezTo>
                    <a:cubicBezTo>
                      <a:pt x="10544" y="9785"/>
                      <a:pt x="10565" y="10334"/>
                      <a:pt x="10928" y="10500"/>
                    </a:cubicBezTo>
                    <a:cubicBezTo>
                      <a:pt x="11032" y="10552"/>
                      <a:pt x="11146" y="10562"/>
                      <a:pt x="11240" y="10625"/>
                    </a:cubicBezTo>
                    <a:cubicBezTo>
                      <a:pt x="11385" y="10719"/>
                      <a:pt x="11436" y="10895"/>
                      <a:pt x="11457" y="11061"/>
                    </a:cubicBezTo>
                    <a:cubicBezTo>
                      <a:pt x="11499" y="11372"/>
                      <a:pt x="11478" y="11694"/>
                      <a:pt x="11561" y="11994"/>
                    </a:cubicBezTo>
                    <a:cubicBezTo>
                      <a:pt x="11644" y="12296"/>
                      <a:pt x="11862" y="12596"/>
                      <a:pt x="12173" y="12649"/>
                    </a:cubicBezTo>
                    <a:cubicBezTo>
                      <a:pt x="12203" y="12653"/>
                      <a:pt x="12232" y="12656"/>
                      <a:pt x="12262" y="12656"/>
                    </a:cubicBezTo>
                    <a:cubicBezTo>
                      <a:pt x="12421" y="12656"/>
                      <a:pt x="12583" y="12589"/>
                      <a:pt x="12723" y="12493"/>
                    </a:cubicBezTo>
                    <a:lnTo>
                      <a:pt x="12723" y="12483"/>
                    </a:lnTo>
                    <a:cubicBezTo>
                      <a:pt x="12775" y="12213"/>
                      <a:pt x="12827" y="11932"/>
                      <a:pt x="12868" y="11642"/>
                    </a:cubicBezTo>
                    <a:cubicBezTo>
                      <a:pt x="12879" y="11590"/>
                      <a:pt x="12889" y="11528"/>
                      <a:pt x="12889" y="11466"/>
                    </a:cubicBezTo>
                    <a:cubicBezTo>
                      <a:pt x="12921" y="11279"/>
                      <a:pt x="12941" y="11102"/>
                      <a:pt x="12951" y="10915"/>
                    </a:cubicBezTo>
                    <a:cubicBezTo>
                      <a:pt x="12972" y="10728"/>
                      <a:pt x="12983" y="10542"/>
                      <a:pt x="12993" y="10366"/>
                    </a:cubicBezTo>
                    <a:cubicBezTo>
                      <a:pt x="13004" y="10210"/>
                      <a:pt x="13004" y="10064"/>
                      <a:pt x="13004" y="9919"/>
                    </a:cubicBezTo>
                    <a:lnTo>
                      <a:pt x="13004" y="9453"/>
                    </a:lnTo>
                    <a:cubicBezTo>
                      <a:pt x="12993" y="8996"/>
                      <a:pt x="12951" y="8529"/>
                      <a:pt x="12900" y="8072"/>
                    </a:cubicBezTo>
                    <a:cubicBezTo>
                      <a:pt x="12868" y="7906"/>
                      <a:pt x="12848" y="7730"/>
                      <a:pt x="12817" y="7553"/>
                    </a:cubicBezTo>
                    <a:cubicBezTo>
                      <a:pt x="12785" y="7387"/>
                      <a:pt x="12755" y="7211"/>
                      <a:pt x="12713" y="7034"/>
                    </a:cubicBezTo>
                    <a:cubicBezTo>
                      <a:pt x="12661" y="6910"/>
                      <a:pt x="12609" y="6775"/>
                      <a:pt x="12557" y="6651"/>
                    </a:cubicBezTo>
                    <a:cubicBezTo>
                      <a:pt x="12007" y="5415"/>
                      <a:pt x="11094" y="4378"/>
                      <a:pt x="10472" y="3185"/>
                    </a:cubicBezTo>
                    <a:cubicBezTo>
                      <a:pt x="10264" y="2791"/>
                      <a:pt x="10108" y="2468"/>
                      <a:pt x="9662" y="2334"/>
                    </a:cubicBezTo>
                    <a:cubicBezTo>
                      <a:pt x="9008" y="2136"/>
                      <a:pt x="8614" y="2468"/>
                      <a:pt x="8230" y="1763"/>
                    </a:cubicBezTo>
                    <a:cubicBezTo>
                      <a:pt x="8142" y="1604"/>
                      <a:pt x="7980" y="1446"/>
                      <a:pt x="7812" y="1446"/>
                    </a:cubicBezTo>
                    <a:cubicBezTo>
                      <a:pt x="7782" y="1446"/>
                      <a:pt x="7751" y="1451"/>
                      <a:pt x="7721" y="1462"/>
                    </a:cubicBezTo>
                    <a:cubicBezTo>
                      <a:pt x="7753" y="1608"/>
                      <a:pt x="7784" y="1742"/>
                      <a:pt x="7804" y="1887"/>
                    </a:cubicBezTo>
                    <a:cubicBezTo>
                      <a:pt x="7815" y="1919"/>
                      <a:pt x="7815" y="1950"/>
                      <a:pt x="7815" y="1981"/>
                    </a:cubicBezTo>
                    <a:cubicBezTo>
                      <a:pt x="7797" y="2035"/>
                      <a:pt x="7739" y="2062"/>
                      <a:pt x="7681" y="2062"/>
                    </a:cubicBezTo>
                    <a:cubicBezTo>
                      <a:pt x="7639" y="2062"/>
                      <a:pt x="7596" y="2048"/>
                      <a:pt x="7566" y="2023"/>
                    </a:cubicBezTo>
                    <a:cubicBezTo>
                      <a:pt x="7493" y="1950"/>
                      <a:pt x="7472" y="1846"/>
                      <a:pt x="7421" y="1763"/>
                    </a:cubicBezTo>
                    <a:cubicBezTo>
                      <a:pt x="7314" y="1549"/>
                      <a:pt x="7074" y="1426"/>
                      <a:pt x="6836" y="1426"/>
                    </a:cubicBezTo>
                    <a:cubicBezTo>
                      <a:pt x="6704" y="1426"/>
                      <a:pt x="6573" y="1464"/>
                      <a:pt x="6466" y="1545"/>
                    </a:cubicBezTo>
                    <a:cubicBezTo>
                      <a:pt x="6476" y="1410"/>
                      <a:pt x="6404" y="1285"/>
                      <a:pt x="6300" y="1213"/>
                    </a:cubicBezTo>
                    <a:cubicBezTo>
                      <a:pt x="6252" y="1405"/>
                      <a:pt x="6057" y="1528"/>
                      <a:pt x="5866" y="1528"/>
                    </a:cubicBezTo>
                    <a:cubicBezTo>
                      <a:pt x="5809" y="1528"/>
                      <a:pt x="5751" y="1517"/>
                      <a:pt x="5698" y="1493"/>
                    </a:cubicBezTo>
                    <a:cubicBezTo>
                      <a:pt x="5678" y="1358"/>
                      <a:pt x="5895" y="1368"/>
                      <a:pt x="5989" y="1275"/>
                    </a:cubicBezTo>
                    <a:cubicBezTo>
                      <a:pt x="6072" y="1182"/>
                      <a:pt x="6010" y="1036"/>
                      <a:pt x="5927" y="933"/>
                    </a:cubicBezTo>
                    <a:cubicBezTo>
                      <a:pt x="5719" y="694"/>
                      <a:pt x="5418" y="518"/>
                      <a:pt x="5096" y="466"/>
                    </a:cubicBezTo>
                    <a:cubicBezTo>
                      <a:pt x="4889" y="435"/>
                      <a:pt x="4661" y="435"/>
                      <a:pt x="4505" y="310"/>
                    </a:cubicBezTo>
                    <a:cubicBezTo>
                      <a:pt x="4401" y="227"/>
                      <a:pt x="4349" y="123"/>
                      <a:pt x="4246" y="40"/>
                    </a:cubicBezTo>
                    <a:cubicBezTo>
                      <a:pt x="4208" y="12"/>
                      <a:pt x="4180" y="0"/>
                      <a:pt x="415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6"/>
              <p:cNvSpPr/>
              <p:nvPr/>
            </p:nvSpPr>
            <p:spPr>
              <a:xfrm>
                <a:off x="3440900" y="3267425"/>
                <a:ext cx="58925" cy="60975"/>
              </a:xfrm>
              <a:custGeom>
                <a:avLst/>
                <a:gdLst/>
                <a:ahLst/>
                <a:cxnLst/>
                <a:rect l="l" t="t" r="r" b="b"/>
                <a:pathLst>
                  <a:path w="2357" h="2439" extrusionOk="0">
                    <a:moveTo>
                      <a:pt x="1650" y="0"/>
                    </a:moveTo>
                    <a:cubicBezTo>
                      <a:pt x="1454" y="10"/>
                      <a:pt x="1391" y="125"/>
                      <a:pt x="1267" y="249"/>
                    </a:cubicBezTo>
                    <a:cubicBezTo>
                      <a:pt x="1111" y="415"/>
                      <a:pt x="883" y="571"/>
                      <a:pt x="737" y="737"/>
                    </a:cubicBezTo>
                    <a:cubicBezTo>
                      <a:pt x="488" y="1017"/>
                      <a:pt x="603" y="1525"/>
                      <a:pt x="292" y="1744"/>
                    </a:cubicBezTo>
                    <a:cubicBezTo>
                      <a:pt x="229" y="1785"/>
                      <a:pt x="146" y="1816"/>
                      <a:pt x="94" y="1857"/>
                    </a:cubicBezTo>
                    <a:cubicBezTo>
                      <a:pt x="32" y="1920"/>
                      <a:pt x="1" y="2003"/>
                      <a:pt x="1" y="2086"/>
                    </a:cubicBezTo>
                    <a:cubicBezTo>
                      <a:pt x="1" y="2169"/>
                      <a:pt x="32" y="2262"/>
                      <a:pt x="94" y="2325"/>
                    </a:cubicBezTo>
                    <a:cubicBezTo>
                      <a:pt x="167" y="2397"/>
                      <a:pt x="271" y="2438"/>
                      <a:pt x="384" y="2438"/>
                    </a:cubicBezTo>
                    <a:cubicBezTo>
                      <a:pt x="447" y="2438"/>
                      <a:pt x="509" y="2418"/>
                      <a:pt x="571" y="2397"/>
                    </a:cubicBezTo>
                    <a:cubicBezTo>
                      <a:pt x="727" y="2335"/>
                      <a:pt x="841" y="2189"/>
                      <a:pt x="924" y="2044"/>
                    </a:cubicBezTo>
                    <a:cubicBezTo>
                      <a:pt x="976" y="1930"/>
                      <a:pt x="1018" y="1795"/>
                      <a:pt x="1111" y="1733"/>
                    </a:cubicBezTo>
                    <a:cubicBezTo>
                      <a:pt x="1173" y="1702"/>
                      <a:pt x="1225" y="1691"/>
                      <a:pt x="1288" y="1691"/>
                    </a:cubicBezTo>
                    <a:cubicBezTo>
                      <a:pt x="1422" y="1691"/>
                      <a:pt x="1588" y="1754"/>
                      <a:pt x="1733" y="1754"/>
                    </a:cubicBezTo>
                    <a:cubicBezTo>
                      <a:pt x="2159" y="1754"/>
                      <a:pt x="2356" y="1359"/>
                      <a:pt x="2356" y="944"/>
                    </a:cubicBezTo>
                    <a:cubicBezTo>
                      <a:pt x="2356" y="923"/>
                      <a:pt x="2356" y="903"/>
                      <a:pt x="2346" y="882"/>
                    </a:cubicBezTo>
                    <a:cubicBezTo>
                      <a:pt x="2325" y="446"/>
                      <a:pt x="2097" y="0"/>
                      <a:pt x="1671" y="0"/>
                    </a:cubicBezTo>
                    <a:close/>
                  </a:path>
                </a:pathLst>
              </a:custGeom>
              <a:solidFill>
                <a:srgbClr val="B29E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6"/>
              <p:cNvSpPr/>
              <p:nvPr/>
            </p:nvSpPr>
            <p:spPr>
              <a:xfrm>
                <a:off x="2989775" y="2798450"/>
                <a:ext cx="67725" cy="68175"/>
              </a:xfrm>
              <a:custGeom>
                <a:avLst/>
                <a:gdLst/>
                <a:ahLst/>
                <a:cxnLst/>
                <a:rect l="l" t="t" r="r" b="b"/>
                <a:pathLst>
                  <a:path w="2709" h="2727" extrusionOk="0">
                    <a:moveTo>
                      <a:pt x="1497" y="332"/>
                    </a:moveTo>
                    <a:cubicBezTo>
                      <a:pt x="1720" y="332"/>
                      <a:pt x="1940" y="432"/>
                      <a:pt x="2086" y="620"/>
                    </a:cubicBezTo>
                    <a:cubicBezTo>
                      <a:pt x="2324" y="942"/>
                      <a:pt x="2262" y="1409"/>
                      <a:pt x="1941" y="1647"/>
                    </a:cubicBezTo>
                    <a:cubicBezTo>
                      <a:pt x="1807" y="1750"/>
                      <a:pt x="1651" y="1800"/>
                      <a:pt x="1496" y="1800"/>
                    </a:cubicBezTo>
                    <a:cubicBezTo>
                      <a:pt x="1276" y="1800"/>
                      <a:pt x="1059" y="1701"/>
                      <a:pt x="913" y="1513"/>
                    </a:cubicBezTo>
                    <a:cubicBezTo>
                      <a:pt x="675" y="1191"/>
                      <a:pt x="726" y="734"/>
                      <a:pt x="1049" y="485"/>
                    </a:cubicBezTo>
                    <a:cubicBezTo>
                      <a:pt x="1182" y="382"/>
                      <a:pt x="1340" y="332"/>
                      <a:pt x="1497" y="332"/>
                    </a:cubicBezTo>
                    <a:close/>
                    <a:moveTo>
                      <a:pt x="1369" y="0"/>
                    </a:moveTo>
                    <a:cubicBezTo>
                      <a:pt x="1117" y="0"/>
                      <a:pt x="883" y="90"/>
                      <a:pt x="685" y="236"/>
                    </a:cubicBezTo>
                    <a:cubicBezTo>
                      <a:pt x="685" y="236"/>
                      <a:pt x="0" y="766"/>
                      <a:pt x="270" y="1523"/>
                    </a:cubicBezTo>
                    <a:cubicBezTo>
                      <a:pt x="364" y="1813"/>
                      <a:pt x="571" y="2042"/>
                      <a:pt x="820" y="2187"/>
                    </a:cubicBezTo>
                    <a:cubicBezTo>
                      <a:pt x="913" y="2239"/>
                      <a:pt x="1017" y="2291"/>
                      <a:pt x="1132" y="2332"/>
                    </a:cubicBezTo>
                    <a:cubicBezTo>
                      <a:pt x="1505" y="2447"/>
                      <a:pt x="2584" y="2726"/>
                      <a:pt x="2584" y="2726"/>
                    </a:cubicBezTo>
                    <a:lnTo>
                      <a:pt x="2709" y="2633"/>
                    </a:lnTo>
                    <a:cubicBezTo>
                      <a:pt x="2698" y="2301"/>
                      <a:pt x="2543" y="1305"/>
                      <a:pt x="2481" y="994"/>
                    </a:cubicBezTo>
                    <a:cubicBezTo>
                      <a:pt x="2407" y="589"/>
                      <a:pt x="2128" y="185"/>
                      <a:pt x="1692" y="49"/>
                    </a:cubicBezTo>
                    <a:cubicBezTo>
                      <a:pt x="1582" y="16"/>
                      <a:pt x="1474" y="0"/>
                      <a:pt x="1369"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6"/>
              <p:cNvSpPr/>
              <p:nvPr/>
            </p:nvSpPr>
            <p:spPr>
              <a:xfrm>
                <a:off x="2993400" y="2802525"/>
                <a:ext cx="63850" cy="64100"/>
              </a:xfrm>
              <a:custGeom>
                <a:avLst/>
                <a:gdLst/>
                <a:ahLst/>
                <a:cxnLst/>
                <a:rect l="l" t="t" r="r" b="b"/>
                <a:pathLst>
                  <a:path w="2554" h="2564" extrusionOk="0">
                    <a:moveTo>
                      <a:pt x="1848" y="365"/>
                    </a:moveTo>
                    <a:cubicBezTo>
                      <a:pt x="1880" y="396"/>
                      <a:pt x="1910" y="426"/>
                      <a:pt x="1941" y="467"/>
                    </a:cubicBezTo>
                    <a:cubicBezTo>
                      <a:pt x="1963" y="496"/>
                      <a:pt x="1983" y="525"/>
                      <a:pt x="2000" y="555"/>
                    </a:cubicBezTo>
                    <a:lnTo>
                      <a:pt x="2000" y="555"/>
                    </a:lnTo>
                    <a:cubicBezTo>
                      <a:pt x="1983" y="522"/>
                      <a:pt x="1963" y="489"/>
                      <a:pt x="1941" y="457"/>
                    </a:cubicBezTo>
                    <a:lnTo>
                      <a:pt x="1848" y="365"/>
                    </a:lnTo>
                    <a:close/>
                    <a:moveTo>
                      <a:pt x="2000" y="555"/>
                    </a:moveTo>
                    <a:lnTo>
                      <a:pt x="2000" y="555"/>
                    </a:lnTo>
                    <a:cubicBezTo>
                      <a:pt x="2056" y="665"/>
                      <a:pt x="2086" y="784"/>
                      <a:pt x="2086" y="903"/>
                    </a:cubicBezTo>
                    <a:cubicBezTo>
                      <a:pt x="2086" y="1131"/>
                      <a:pt x="1993" y="1350"/>
                      <a:pt x="1796" y="1484"/>
                    </a:cubicBezTo>
                    <a:cubicBezTo>
                      <a:pt x="1796" y="1495"/>
                      <a:pt x="1785" y="1505"/>
                      <a:pt x="1775" y="1505"/>
                    </a:cubicBezTo>
                    <a:lnTo>
                      <a:pt x="1775" y="1516"/>
                    </a:lnTo>
                    <a:lnTo>
                      <a:pt x="1764" y="1516"/>
                    </a:lnTo>
                    <a:cubicBezTo>
                      <a:pt x="1640" y="1599"/>
                      <a:pt x="1495" y="1640"/>
                      <a:pt x="1349" y="1640"/>
                    </a:cubicBezTo>
                    <a:cubicBezTo>
                      <a:pt x="1163" y="1640"/>
                      <a:pt x="966" y="1567"/>
                      <a:pt x="821" y="1412"/>
                    </a:cubicBezTo>
                    <a:lnTo>
                      <a:pt x="821" y="1412"/>
                    </a:lnTo>
                    <a:cubicBezTo>
                      <a:pt x="966" y="1567"/>
                      <a:pt x="1163" y="1650"/>
                      <a:pt x="1360" y="1650"/>
                    </a:cubicBezTo>
                    <a:cubicBezTo>
                      <a:pt x="1515" y="1650"/>
                      <a:pt x="1671" y="1599"/>
                      <a:pt x="1806" y="1495"/>
                    </a:cubicBezTo>
                    <a:cubicBezTo>
                      <a:pt x="2100" y="1268"/>
                      <a:pt x="2177" y="868"/>
                      <a:pt x="2000" y="555"/>
                    </a:cubicBezTo>
                    <a:close/>
                    <a:moveTo>
                      <a:pt x="644" y="1"/>
                    </a:moveTo>
                    <a:cubicBezTo>
                      <a:pt x="613" y="22"/>
                      <a:pt x="571" y="52"/>
                      <a:pt x="540" y="73"/>
                    </a:cubicBezTo>
                    <a:cubicBezTo>
                      <a:pt x="540" y="73"/>
                      <a:pt x="63" y="447"/>
                      <a:pt x="63" y="1007"/>
                    </a:cubicBezTo>
                    <a:cubicBezTo>
                      <a:pt x="63" y="1121"/>
                      <a:pt x="73" y="1235"/>
                      <a:pt x="125" y="1360"/>
                    </a:cubicBezTo>
                    <a:cubicBezTo>
                      <a:pt x="219" y="1650"/>
                      <a:pt x="426" y="1879"/>
                      <a:pt x="675" y="2024"/>
                    </a:cubicBezTo>
                    <a:cubicBezTo>
                      <a:pt x="768" y="2076"/>
                      <a:pt x="872" y="2128"/>
                      <a:pt x="987" y="2169"/>
                    </a:cubicBezTo>
                    <a:cubicBezTo>
                      <a:pt x="1360" y="2284"/>
                      <a:pt x="2439" y="2563"/>
                      <a:pt x="2439" y="2563"/>
                    </a:cubicBezTo>
                    <a:lnTo>
                      <a:pt x="2553" y="2470"/>
                    </a:lnTo>
                    <a:cubicBezTo>
                      <a:pt x="2460" y="2450"/>
                      <a:pt x="1464" y="2190"/>
                      <a:pt x="1111" y="2076"/>
                    </a:cubicBezTo>
                    <a:cubicBezTo>
                      <a:pt x="997" y="2045"/>
                      <a:pt x="893" y="1993"/>
                      <a:pt x="800" y="1941"/>
                    </a:cubicBezTo>
                    <a:cubicBezTo>
                      <a:pt x="551" y="1786"/>
                      <a:pt x="343" y="1557"/>
                      <a:pt x="249" y="1277"/>
                    </a:cubicBezTo>
                    <a:cubicBezTo>
                      <a:pt x="0" y="582"/>
                      <a:pt x="540" y="94"/>
                      <a:pt x="644" y="1"/>
                    </a:cubicBezTo>
                    <a:close/>
                  </a:path>
                </a:pathLst>
              </a:custGeom>
              <a:solidFill>
                <a:srgbClr val="998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6"/>
              <p:cNvSpPr/>
              <p:nvPr/>
            </p:nvSpPr>
            <p:spPr>
              <a:xfrm>
                <a:off x="2992875" y="2796325"/>
                <a:ext cx="64625" cy="68225"/>
              </a:xfrm>
              <a:custGeom>
                <a:avLst/>
                <a:gdLst/>
                <a:ahLst/>
                <a:cxnLst/>
                <a:rect l="l" t="t" r="r" b="b"/>
                <a:pathLst>
                  <a:path w="2585" h="2729" extrusionOk="0">
                    <a:moveTo>
                      <a:pt x="1380" y="428"/>
                    </a:moveTo>
                    <a:cubicBezTo>
                      <a:pt x="1599" y="428"/>
                      <a:pt x="1816" y="527"/>
                      <a:pt x="1962" y="715"/>
                    </a:cubicBezTo>
                    <a:cubicBezTo>
                      <a:pt x="2211" y="1037"/>
                      <a:pt x="2149" y="1494"/>
                      <a:pt x="1827" y="1743"/>
                    </a:cubicBezTo>
                    <a:cubicBezTo>
                      <a:pt x="1694" y="1846"/>
                      <a:pt x="1538" y="1896"/>
                      <a:pt x="1382" y="1896"/>
                    </a:cubicBezTo>
                    <a:cubicBezTo>
                      <a:pt x="1163" y="1896"/>
                      <a:pt x="946" y="1796"/>
                      <a:pt x="800" y="1608"/>
                    </a:cubicBezTo>
                    <a:cubicBezTo>
                      <a:pt x="551" y="1286"/>
                      <a:pt x="613" y="819"/>
                      <a:pt x="934" y="581"/>
                    </a:cubicBezTo>
                    <a:cubicBezTo>
                      <a:pt x="1068" y="478"/>
                      <a:pt x="1225" y="428"/>
                      <a:pt x="1380" y="428"/>
                    </a:cubicBezTo>
                    <a:close/>
                    <a:moveTo>
                      <a:pt x="1359" y="0"/>
                    </a:moveTo>
                    <a:cubicBezTo>
                      <a:pt x="1111" y="0"/>
                      <a:pt x="881" y="86"/>
                      <a:pt x="685" y="238"/>
                    </a:cubicBezTo>
                    <a:cubicBezTo>
                      <a:pt x="685" y="238"/>
                      <a:pt x="1" y="757"/>
                      <a:pt x="270" y="1525"/>
                    </a:cubicBezTo>
                    <a:cubicBezTo>
                      <a:pt x="364" y="1805"/>
                      <a:pt x="572" y="2034"/>
                      <a:pt x="821" y="2189"/>
                    </a:cubicBezTo>
                    <a:cubicBezTo>
                      <a:pt x="914" y="2241"/>
                      <a:pt x="1018" y="2293"/>
                      <a:pt x="1132" y="2324"/>
                    </a:cubicBezTo>
                    <a:cubicBezTo>
                      <a:pt x="1506" y="2449"/>
                      <a:pt x="2585" y="2728"/>
                      <a:pt x="2585" y="2728"/>
                    </a:cubicBezTo>
                    <a:cubicBezTo>
                      <a:pt x="2585" y="2728"/>
                      <a:pt x="2553" y="1369"/>
                      <a:pt x="2481" y="985"/>
                    </a:cubicBezTo>
                    <a:cubicBezTo>
                      <a:pt x="2408" y="591"/>
                      <a:pt x="2128" y="176"/>
                      <a:pt x="1692" y="51"/>
                    </a:cubicBezTo>
                    <a:cubicBezTo>
                      <a:pt x="1579" y="17"/>
                      <a:pt x="1467" y="0"/>
                      <a:pt x="1359"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6"/>
              <p:cNvSpPr/>
              <p:nvPr/>
            </p:nvSpPr>
            <p:spPr>
              <a:xfrm>
                <a:off x="3007400" y="2806750"/>
                <a:ext cx="40500" cy="36875"/>
              </a:xfrm>
              <a:custGeom>
                <a:avLst/>
                <a:gdLst/>
                <a:ahLst/>
                <a:cxnLst/>
                <a:rect l="l" t="t" r="r" b="b"/>
                <a:pathLst>
                  <a:path w="1620" h="1475" extrusionOk="0">
                    <a:moveTo>
                      <a:pt x="792" y="0"/>
                    </a:moveTo>
                    <a:cubicBezTo>
                      <a:pt x="635" y="0"/>
                      <a:pt x="477" y="50"/>
                      <a:pt x="344" y="153"/>
                    </a:cubicBezTo>
                    <a:cubicBezTo>
                      <a:pt x="94" y="351"/>
                      <a:pt x="1" y="672"/>
                      <a:pt x="94" y="962"/>
                    </a:cubicBezTo>
                    <a:cubicBezTo>
                      <a:pt x="42" y="734"/>
                      <a:pt x="125" y="475"/>
                      <a:pt x="323" y="319"/>
                    </a:cubicBezTo>
                    <a:cubicBezTo>
                      <a:pt x="437" y="234"/>
                      <a:pt x="571" y="193"/>
                      <a:pt x="704" y="193"/>
                    </a:cubicBezTo>
                    <a:cubicBezTo>
                      <a:pt x="894" y="193"/>
                      <a:pt x="1082" y="278"/>
                      <a:pt x="1204" y="444"/>
                    </a:cubicBezTo>
                    <a:cubicBezTo>
                      <a:pt x="1423" y="713"/>
                      <a:pt x="1370" y="1108"/>
                      <a:pt x="1091" y="1315"/>
                    </a:cubicBezTo>
                    <a:cubicBezTo>
                      <a:pt x="978" y="1405"/>
                      <a:pt x="840" y="1451"/>
                      <a:pt x="705" y="1451"/>
                    </a:cubicBezTo>
                    <a:cubicBezTo>
                      <a:pt x="652" y="1451"/>
                      <a:pt x="601" y="1444"/>
                      <a:pt x="551" y="1430"/>
                    </a:cubicBezTo>
                    <a:lnTo>
                      <a:pt x="551" y="1430"/>
                    </a:lnTo>
                    <a:cubicBezTo>
                      <a:pt x="631" y="1459"/>
                      <a:pt x="715" y="1474"/>
                      <a:pt x="799" y="1474"/>
                    </a:cubicBezTo>
                    <a:cubicBezTo>
                      <a:pt x="954" y="1474"/>
                      <a:pt x="1108" y="1423"/>
                      <a:pt x="1236" y="1315"/>
                    </a:cubicBezTo>
                    <a:cubicBezTo>
                      <a:pt x="1557" y="1077"/>
                      <a:pt x="1619" y="610"/>
                      <a:pt x="1381" y="288"/>
                    </a:cubicBezTo>
                    <a:cubicBezTo>
                      <a:pt x="1235" y="100"/>
                      <a:pt x="1015" y="0"/>
                      <a:pt x="792"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6"/>
              <p:cNvSpPr/>
              <p:nvPr/>
            </p:nvSpPr>
            <p:spPr>
              <a:xfrm>
                <a:off x="3008950" y="2806925"/>
                <a:ext cx="36625" cy="36625"/>
              </a:xfrm>
              <a:custGeom>
                <a:avLst/>
                <a:gdLst/>
                <a:ahLst/>
                <a:cxnLst/>
                <a:rect l="l" t="t" r="r" b="b"/>
                <a:pathLst>
                  <a:path w="1465" h="1465" extrusionOk="0">
                    <a:moveTo>
                      <a:pt x="727" y="1"/>
                    </a:moveTo>
                    <a:cubicBezTo>
                      <a:pt x="572" y="1"/>
                      <a:pt x="416" y="42"/>
                      <a:pt x="282" y="146"/>
                    </a:cubicBezTo>
                    <a:cubicBezTo>
                      <a:pt x="95" y="291"/>
                      <a:pt x="1" y="510"/>
                      <a:pt x="1" y="727"/>
                    </a:cubicBezTo>
                    <a:cubicBezTo>
                      <a:pt x="1" y="810"/>
                      <a:pt x="12" y="883"/>
                      <a:pt x="32" y="955"/>
                    </a:cubicBezTo>
                    <a:cubicBezTo>
                      <a:pt x="22" y="914"/>
                      <a:pt x="22" y="862"/>
                      <a:pt x="22" y="810"/>
                    </a:cubicBezTo>
                    <a:cubicBezTo>
                      <a:pt x="22" y="623"/>
                      <a:pt x="105" y="437"/>
                      <a:pt x="261" y="312"/>
                    </a:cubicBezTo>
                    <a:cubicBezTo>
                      <a:pt x="375" y="229"/>
                      <a:pt x="510" y="188"/>
                      <a:pt x="644" y="188"/>
                    </a:cubicBezTo>
                    <a:cubicBezTo>
                      <a:pt x="831" y="188"/>
                      <a:pt x="1018" y="271"/>
                      <a:pt x="1142" y="437"/>
                    </a:cubicBezTo>
                    <a:cubicBezTo>
                      <a:pt x="1236" y="551"/>
                      <a:pt x="1278" y="686"/>
                      <a:pt x="1278" y="810"/>
                    </a:cubicBezTo>
                    <a:cubicBezTo>
                      <a:pt x="1278" y="1008"/>
                      <a:pt x="1195" y="1195"/>
                      <a:pt x="1029" y="1308"/>
                    </a:cubicBezTo>
                    <a:cubicBezTo>
                      <a:pt x="914" y="1402"/>
                      <a:pt x="780" y="1444"/>
                      <a:pt x="644" y="1444"/>
                    </a:cubicBezTo>
                    <a:cubicBezTo>
                      <a:pt x="593" y="1444"/>
                      <a:pt x="541" y="1433"/>
                      <a:pt x="489" y="1423"/>
                    </a:cubicBezTo>
                    <a:lnTo>
                      <a:pt x="489" y="1423"/>
                    </a:lnTo>
                    <a:cubicBezTo>
                      <a:pt x="561" y="1454"/>
                      <a:pt x="644" y="1464"/>
                      <a:pt x="738" y="1464"/>
                    </a:cubicBezTo>
                    <a:cubicBezTo>
                      <a:pt x="883" y="1464"/>
                      <a:pt x="1049" y="1412"/>
                      <a:pt x="1174" y="1308"/>
                    </a:cubicBezTo>
                    <a:cubicBezTo>
                      <a:pt x="1371" y="1174"/>
                      <a:pt x="1464" y="955"/>
                      <a:pt x="1464" y="727"/>
                    </a:cubicBezTo>
                    <a:cubicBezTo>
                      <a:pt x="1464" y="572"/>
                      <a:pt x="1412" y="416"/>
                      <a:pt x="1319" y="281"/>
                    </a:cubicBezTo>
                    <a:cubicBezTo>
                      <a:pt x="1174" y="95"/>
                      <a:pt x="956" y="1"/>
                      <a:pt x="727" y="1"/>
                    </a:cubicBezTo>
                    <a:close/>
                  </a:path>
                </a:pathLst>
              </a:custGeom>
              <a:solidFill>
                <a:srgbClr val="998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6"/>
              <p:cNvSpPr/>
              <p:nvPr/>
            </p:nvSpPr>
            <p:spPr>
              <a:xfrm>
                <a:off x="3654675" y="3002250"/>
                <a:ext cx="78625" cy="57200"/>
              </a:xfrm>
              <a:custGeom>
                <a:avLst/>
                <a:gdLst/>
                <a:ahLst/>
                <a:cxnLst/>
                <a:rect l="l" t="t" r="r" b="b"/>
                <a:pathLst>
                  <a:path w="3145" h="2288" extrusionOk="0">
                    <a:moveTo>
                      <a:pt x="1965" y="584"/>
                    </a:moveTo>
                    <a:cubicBezTo>
                      <a:pt x="2315" y="584"/>
                      <a:pt x="2633" y="831"/>
                      <a:pt x="2699" y="1195"/>
                    </a:cubicBezTo>
                    <a:cubicBezTo>
                      <a:pt x="2771" y="1589"/>
                      <a:pt x="2501" y="1974"/>
                      <a:pt x="2097" y="2046"/>
                    </a:cubicBezTo>
                    <a:cubicBezTo>
                      <a:pt x="2053" y="2054"/>
                      <a:pt x="2010" y="2058"/>
                      <a:pt x="1967" y="2058"/>
                    </a:cubicBezTo>
                    <a:cubicBezTo>
                      <a:pt x="1621" y="2058"/>
                      <a:pt x="1310" y="1804"/>
                      <a:pt x="1246" y="1444"/>
                    </a:cubicBezTo>
                    <a:cubicBezTo>
                      <a:pt x="1184" y="1050"/>
                      <a:pt x="1443" y="666"/>
                      <a:pt x="1848" y="593"/>
                    </a:cubicBezTo>
                    <a:cubicBezTo>
                      <a:pt x="1887" y="587"/>
                      <a:pt x="1926" y="584"/>
                      <a:pt x="1965" y="584"/>
                    </a:cubicBezTo>
                    <a:close/>
                    <a:moveTo>
                      <a:pt x="1972" y="1"/>
                    </a:moveTo>
                    <a:cubicBezTo>
                      <a:pt x="1728" y="1"/>
                      <a:pt x="1490" y="74"/>
                      <a:pt x="1287" y="210"/>
                    </a:cubicBezTo>
                    <a:cubicBezTo>
                      <a:pt x="1204" y="261"/>
                      <a:pt x="1110" y="334"/>
                      <a:pt x="1017" y="417"/>
                    </a:cubicBezTo>
                    <a:cubicBezTo>
                      <a:pt x="748" y="687"/>
                      <a:pt x="1" y="1517"/>
                      <a:pt x="1" y="1517"/>
                    </a:cubicBezTo>
                    <a:lnTo>
                      <a:pt x="31" y="1672"/>
                    </a:lnTo>
                    <a:cubicBezTo>
                      <a:pt x="322" y="1818"/>
                      <a:pt x="1287" y="2140"/>
                      <a:pt x="1588" y="2233"/>
                    </a:cubicBezTo>
                    <a:cubicBezTo>
                      <a:pt x="1707" y="2268"/>
                      <a:pt x="1838" y="2288"/>
                      <a:pt x="1970" y="2288"/>
                    </a:cubicBezTo>
                    <a:cubicBezTo>
                      <a:pt x="2264" y="2288"/>
                      <a:pt x="2567" y="2192"/>
                      <a:pt x="2782" y="1963"/>
                    </a:cubicBezTo>
                    <a:cubicBezTo>
                      <a:pt x="3061" y="1683"/>
                      <a:pt x="3144" y="1330"/>
                      <a:pt x="3082" y="977"/>
                    </a:cubicBezTo>
                    <a:cubicBezTo>
                      <a:pt x="3082" y="977"/>
                      <a:pt x="2937" y="136"/>
                      <a:pt x="2138" y="12"/>
                    </a:cubicBezTo>
                    <a:cubicBezTo>
                      <a:pt x="2083" y="4"/>
                      <a:pt x="2027" y="1"/>
                      <a:pt x="1972"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6"/>
              <p:cNvSpPr/>
              <p:nvPr/>
            </p:nvSpPr>
            <p:spPr>
              <a:xfrm>
                <a:off x="3654675" y="3002300"/>
                <a:ext cx="77575" cy="51375"/>
              </a:xfrm>
              <a:custGeom>
                <a:avLst/>
                <a:gdLst/>
                <a:ahLst/>
                <a:cxnLst/>
                <a:rect l="l" t="t" r="r" b="b"/>
                <a:pathLst>
                  <a:path w="3103" h="2055" extrusionOk="0">
                    <a:moveTo>
                      <a:pt x="1972" y="0"/>
                    </a:moveTo>
                    <a:cubicBezTo>
                      <a:pt x="1733" y="0"/>
                      <a:pt x="1495" y="72"/>
                      <a:pt x="1287" y="208"/>
                    </a:cubicBezTo>
                    <a:cubicBezTo>
                      <a:pt x="1204" y="259"/>
                      <a:pt x="1110" y="332"/>
                      <a:pt x="1017" y="415"/>
                    </a:cubicBezTo>
                    <a:cubicBezTo>
                      <a:pt x="748" y="685"/>
                      <a:pt x="1" y="1515"/>
                      <a:pt x="1" y="1515"/>
                    </a:cubicBezTo>
                    <a:lnTo>
                      <a:pt x="31" y="1660"/>
                    </a:lnTo>
                    <a:cubicBezTo>
                      <a:pt x="94" y="1587"/>
                      <a:pt x="778" y="830"/>
                      <a:pt x="1038" y="560"/>
                    </a:cubicBezTo>
                    <a:cubicBezTo>
                      <a:pt x="1131" y="477"/>
                      <a:pt x="1225" y="404"/>
                      <a:pt x="1308" y="353"/>
                    </a:cubicBezTo>
                    <a:cubicBezTo>
                      <a:pt x="1516" y="228"/>
                      <a:pt x="1744" y="155"/>
                      <a:pt x="1993" y="155"/>
                    </a:cubicBezTo>
                    <a:cubicBezTo>
                      <a:pt x="2044" y="155"/>
                      <a:pt x="2097" y="155"/>
                      <a:pt x="2159" y="166"/>
                    </a:cubicBezTo>
                    <a:cubicBezTo>
                      <a:pt x="2875" y="270"/>
                      <a:pt x="3072" y="975"/>
                      <a:pt x="3103" y="1110"/>
                    </a:cubicBezTo>
                    <a:cubicBezTo>
                      <a:pt x="3103" y="1058"/>
                      <a:pt x="3093" y="1017"/>
                      <a:pt x="3082" y="975"/>
                    </a:cubicBezTo>
                    <a:cubicBezTo>
                      <a:pt x="3082" y="975"/>
                      <a:pt x="2937" y="134"/>
                      <a:pt x="2138" y="10"/>
                    </a:cubicBezTo>
                    <a:cubicBezTo>
                      <a:pt x="2076" y="10"/>
                      <a:pt x="2024" y="0"/>
                      <a:pt x="1972" y="0"/>
                    </a:cubicBezTo>
                    <a:close/>
                    <a:moveTo>
                      <a:pt x="1765" y="612"/>
                    </a:moveTo>
                    <a:cubicBezTo>
                      <a:pt x="1401" y="716"/>
                      <a:pt x="1173" y="1068"/>
                      <a:pt x="1246" y="1453"/>
                    </a:cubicBezTo>
                    <a:cubicBezTo>
                      <a:pt x="1308" y="1806"/>
                      <a:pt x="1619" y="2055"/>
                      <a:pt x="1961" y="2055"/>
                    </a:cubicBezTo>
                    <a:cubicBezTo>
                      <a:pt x="1964" y="2055"/>
                      <a:pt x="1967" y="2055"/>
                      <a:pt x="1970" y="2055"/>
                    </a:cubicBezTo>
                    <a:lnTo>
                      <a:pt x="1970" y="2055"/>
                    </a:lnTo>
                    <a:cubicBezTo>
                      <a:pt x="1618" y="2054"/>
                      <a:pt x="1308" y="1805"/>
                      <a:pt x="1246" y="1442"/>
                    </a:cubicBezTo>
                    <a:lnTo>
                      <a:pt x="1246" y="1432"/>
                    </a:lnTo>
                    <a:cubicBezTo>
                      <a:pt x="1246" y="1400"/>
                      <a:pt x="1246" y="1380"/>
                      <a:pt x="1235" y="1359"/>
                    </a:cubicBezTo>
                    <a:lnTo>
                      <a:pt x="1235" y="1349"/>
                    </a:lnTo>
                    <a:lnTo>
                      <a:pt x="1235" y="1338"/>
                    </a:lnTo>
                    <a:lnTo>
                      <a:pt x="1235" y="1317"/>
                    </a:lnTo>
                    <a:cubicBezTo>
                      <a:pt x="1235" y="996"/>
                      <a:pt x="1453" y="706"/>
                      <a:pt x="1765" y="612"/>
                    </a:cubicBezTo>
                    <a:close/>
                    <a:moveTo>
                      <a:pt x="2095" y="2044"/>
                    </a:moveTo>
                    <a:cubicBezTo>
                      <a:pt x="2057" y="2054"/>
                      <a:pt x="2018" y="2055"/>
                      <a:pt x="1970" y="2055"/>
                    </a:cubicBezTo>
                    <a:lnTo>
                      <a:pt x="1970" y="2055"/>
                    </a:lnTo>
                    <a:cubicBezTo>
                      <a:pt x="1971" y="2055"/>
                      <a:pt x="1972" y="2055"/>
                      <a:pt x="1972" y="2055"/>
                    </a:cubicBezTo>
                    <a:cubicBezTo>
                      <a:pt x="2013" y="2055"/>
                      <a:pt x="2054" y="2055"/>
                      <a:pt x="2095" y="2044"/>
                    </a:cubicBezTo>
                    <a:close/>
                  </a:path>
                </a:pathLst>
              </a:custGeom>
              <a:solidFill>
                <a:srgbClr val="998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6"/>
              <p:cNvSpPr/>
              <p:nvPr/>
            </p:nvSpPr>
            <p:spPr>
              <a:xfrm>
                <a:off x="3655200" y="3006150"/>
                <a:ext cx="78625" cy="57050"/>
              </a:xfrm>
              <a:custGeom>
                <a:avLst/>
                <a:gdLst/>
                <a:ahLst/>
                <a:cxnLst/>
                <a:rect l="l" t="t" r="r" b="b"/>
                <a:pathLst>
                  <a:path w="3145" h="2282" extrusionOk="0">
                    <a:moveTo>
                      <a:pt x="1949" y="436"/>
                    </a:moveTo>
                    <a:cubicBezTo>
                      <a:pt x="2300" y="436"/>
                      <a:pt x="2603" y="688"/>
                      <a:pt x="2667" y="1039"/>
                    </a:cubicBezTo>
                    <a:cubicBezTo>
                      <a:pt x="2740" y="1444"/>
                      <a:pt x="2470" y="1818"/>
                      <a:pt x="2076" y="1890"/>
                    </a:cubicBezTo>
                    <a:cubicBezTo>
                      <a:pt x="2031" y="1898"/>
                      <a:pt x="1987" y="1902"/>
                      <a:pt x="1943" y="1902"/>
                    </a:cubicBezTo>
                    <a:cubicBezTo>
                      <a:pt x="1592" y="1902"/>
                      <a:pt x="1289" y="1650"/>
                      <a:pt x="1225" y="1299"/>
                    </a:cubicBezTo>
                    <a:cubicBezTo>
                      <a:pt x="1152" y="894"/>
                      <a:pt x="1412" y="510"/>
                      <a:pt x="1816" y="448"/>
                    </a:cubicBezTo>
                    <a:cubicBezTo>
                      <a:pt x="1861" y="440"/>
                      <a:pt x="1905" y="436"/>
                      <a:pt x="1949" y="436"/>
                    </a:cubicBezTo>
                    <a:close/>
                    <a:moveTo>
                      <a:pt x="1969" y="0"/>
                    </a:moveTo>
                    <a:cubicBezTo>
                      <a:pt x="1726" y="0"/>
                      <a:pt x="1489" y="72"/>
                      <a:pt x="1287" y="199"/>
                    </a:cubicBezTo>
                    <a:cubicBezTo>
                      <a:pt x="1204" y="250"/>
                      <a:pt x="1110" y="323"/>
                      <a:pt x="1017" y="406"/>
                    </a:cubicBezTo>
                    <a:cubicBezTo>
                      <a:pt x="747" y="686"/>
                      <a:pt x="0" y="1516"/>
                      <a:pt x="0" y="1516"/>
                    </a:cubicBezTo>
                    <a:cubicBezTo>
                      <a:pt x="0" y="1516"/>
                      <a:pt x="1225" y="2108"/>
                      <a:pt x="1588" y="2222"/>
                    </a:cubicBezTo>
                    <a:cubicBezTo>
                      <a:pt x="1708" y="2261"/>
                      <a:pt x="1840" y="2282"/>
                      <a:pt x="1974" y="2282"/>
                    </a:cubicBezTo>
                    <a:cubicBezTo>
                      <a:pt x="2267" y="2282"/>
                      <a:pt x="2568" y="2183"/>
                      <a:pt x="2781" y="1963"/>
                    </a:cubicBezTo>
                    <a:cubicBezTo>
                      <a:pt x="3061" y="1672"/>
                      <a:pt x="3144" y="1320"/>
                      <a:pt x="3082" y="977"/>
                    </a:cubicBezTo>
                    <a:cubicBezTo>
                      <a:pt x="3082" y="977"/>
                      <a:pt x="2937" y="126"/>
                      <a:pt x="2138" y="12"/>
                    </a:cubicBezTo>
                    <a:cubicBezTo>
                      <a:pt x="2082" y="4"/>
                      <a:pt x="2025" y="0"/>
                      <a:pt x="1969"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6"/>
              <p:cNvSpPr/>
              <p:nvPr/>
            </p:nvSpPr>
            <p:spPr>
              <a:xfrm>
                <a:off x="3684775" y="3017075"/>
                <a:ext cx="39175" cy="36625"/>
              </a:xfrm>
              <a:custGeom>
                <a:avLst/>
                <a:gdLst/>
                <a:ahLst/>
                <a:cxnLst/>
                <a:rect l="l" t="t" r="r" b="b"/>
                <a:pathLst>
                  <a:path w="1567" h="1465" extrusionOk="0">
                    <a:moveTo>
                      <a:pt x="893" y="0"/>
                    </a:moveTo>
                    <a:cubicBezTo>
                      <a:pt x="1121" y="62"/>
                      <a:pt x="1308" y="249"/>
                      <a:pt x="1349" y="509"/>
                    </a:cubicBezTo>
                    <a:cubicBezTo>
                      <a:pt x="1412" y="851"/>
                      <a:pt x="1183" y="1173"/>
                      <a:pt x="840" y="1235"/>
                    </a:cubicBezTo>
                    <a:cubicBezTo>
                      <a:pt x="802" y="1242"/>
                      <a:pt x="765" y="1246"/>
                      <a:pt x="728" y="1246"/>
                    </a:cubicBezTo>
                    <a:cubicBezTo>
                      <a:pt x="430" y="1246"/>
                      <a:pt x="169" y="1031"/>
                      <a:pt x="114" y="726"/>
                    </a:cubicBezTo>
                    <a:cubicBezTo>
                      <a:pt x="83" y="519"/>
                      <a:pt x="146" y="332"/>
                      <a:pt x="270" y="187"/>
                    </a:cubicBezTo>
                    <a:lnTo>
                      <a:pt x="270" y="187"/>
                    </a:lnTo>
                    <a:cubicBezTo>
                      <a:pt x="93" y="353"/>
                      <a:pt x="0" y="602"/>
                      <a:pt x="42" y="851"/>
                    </a:cubicBezTo>
                    <a:cubicBezTo>
                      <a:pt x="106" y="1211"/>
                      <a:pt x="417" y="1465"/>
                      <a:pt x="763" y="1465"/>
                    </a:cubicBezTo>
                    <a:cubicBezTo>
                      <a:pt x="806" y="1465"/>
                      <a:pt x="849" y="1461"/>
                      <a:pt x="893" y="1453"/>
                    </a:cubicBezTo>
                    <a:cubicBezTo>
                      <a:pt x="1297" y="1381"/>
                      <a:pt x="1567" y="996"/>
                      <a:pt x="1495" y="602"/>
                    </a:cubicBezTo>
                    <a:cubicBezTo>
                      <a:pt x="1432" y="291"/>
                      <a:pt x="1193" y="52"/>
                      <a:pt x="893"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6"/>
              <p:cNvSpPr/>
              <p:nvPr/>
            </p:nvSpPr>
            <p:spPr>
              <a:xfrm>
                <a:off x="3685525" y="3017075"/>
                <a:ext cx="36875" cy="36600"/>
              </a:xfrm>
              <a:custGeom>
                <a:avLst/>
                <a:gdLst/>
                <a:ahLst/>
                <a:cxnLst/>
                <a:rect l="l" t="t" r="r" b="b"/>
                <a:pathLst>
                  <a:path w="1475" h="1464" extrusionOk="0">
                    <a:moveTo>
                      <a:pt x="863" y="0"/>
                    </a:moveTo>
                    <a:cubicBezTo>
                      <a:pt x="1091" y="62"/>
                      <a:pt x="1278" y="249"/>
                      <a:pt x="1319" y="509"/>
                    </a:cubicBezTo>
                    <a:cubicBezTo>
                      <a:pt x="1329" y="540"/>
                      <a:pt x="1329" y="581"/>
                      <a:pt x="1329" y="613"/>
                    </a:cubicBezTo>
                    <a:cubicBezTo>
                      <a:pt x="1329" y="913"/>
                      <a:pt x="1122" y="1183"/>
                      <a:pt x="810" y="1235"/>
                    </a:cubicBezTo>
                    <a:cubicBezTo>
                      <a:pt x="780" y="1235"/>
                      <a:pt x="738" y="1245"/>
                      <a:pt x="707" y="1245"/>
                    </a:cubicBezTo>
                    <a:cubicBezTo>
                      <a:pt x="406" y="1245"/>
                      <a:pt x="136" y="1028"/>
                      <a:pt x="84" y="726"/>
                    </a:cubicBezTo>
                    <a:cubicBezTo>
                      <a:pt x="74" y="685"/>
                      <a:pt x="74" y="654"/>
                      <a:pt x="74" y="613"/>
                    </a:cubicBezTo>
                    <a:cubicBezTo>
                      <a:pt x="74" y="457"/>
                      <a:pt x="136" y="301"/>
                      <a:pt x="240" y="187"/>
                    </a:cubicBezTo>
                    <a:lnTo>
                      <a:pt x="240" y="187"/>
                    </a:lnTo>
                    <a:cubicBezTo>
                      <a:pt x="95" y="332"/>
                      <a:pt x="1" y="519"/>
                      <a:pt x="1" y="726"/>
                    </a:cubicBezTo>
                    <a:cubicBezTo>
                      <a:pt x="1" y="768"/>
                      <a:pt x="12" y="809"/>
                      <a:pt x="12" y="851"/>
                    </a:cubicBezTo>
                    <a:cubicBezTo>
                      <a:pt x="74" y="1215"/>
                      <a:pt x="385" y="1464"/>
                      <a:pt x="738" y="1464"/>
                    </a:cubicBezTo>
                    <a:cubicBezTo>
                      <a:pt x="780" y="1464"/>
                      <a:pt x="821" y="1464"/>
                      <a:pt x="863" y="1453"/>
                    </a:cubicBezTo>
                    <a:cubicBezTo>
                      <a:pt x="1225" y="1391"/>
                      <a:pt x="1475" y="1079"/>
                      <a:pt x="1475" y="726"/>
                    </a:cubicBezTo>
                    <a:cubicBezTo>
                      <a:pt x="1475" y="685"/>
                      <a:pt x="1475" y="643"/>
                      <a:pt x="1465" y="602"/>
                    </a:cubicBezTo>
                    <a:cubicBezTo>
                      <a:pt x="1402" y="291"/>
                      <a:pt x="1163" y="52"/>
                      <a:pt x="863" y="0"/>
                    </a:cubicBezTo>
                    <a:close/>
                  </a:path>
                </a:pathLst>
              </a:custGeom>
              <a:solidFill>
                <a:srgbClr val="998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6"/>
              <p:cNvSpPr/>
              <p:nvPr/>
            </p:nvSpPr>
            <p:spPr>
              <a:xfrm>
                <a:off x="2973950" y="3336150"/>
                <a:ext cx="63575" cy="68125"/>
              </a:xfrm>
              <a:custGeom>
                <a:avLst/>
                <a:gdLst/>
                <a:ahLst/>
                <a:cxnLst/>
                <a:rect l="l" t="t" r="r" b="b"/>
                <a:pathLst>
                  <a:path w="2543" h="2725" extrusionOk="0">
                    <a:moveTo>
                      <a:pt x="1087" y="715"/>
                    </a:moveTo>
                    <a:cubicBezTo>
                      <a:pt x="1265" y="715"/>
                      <a:pt x="1444" y="780"/>
                      <a:pt x="1588" y="914"/>
                    </a:cubicBezTo>
                    <a:cubicBezTo>
                      <a:pt x="1878" y="1195"/>
                      <a:pt x="1899" y="1661"/>
                      <a:pt x="1619" y="1952"/>
                    </a:cubicBezTo>
                    <a:cubicBezTo>
                      <a:pt x="1474" y="2108"/>
                      <a:pt x="1281" y="2186"/>
                      <a:pt x="1088" y="2186"/>
                    </a:cubicBezTo>
                    <a:cubicBezTo>
                      <a:pt x="908" y="2186"/>
                      <a:pt x="726" y="2118"/>
                      <a:pt x="582" y="1983"/>
                    </a:cubicBezTo>
                    <a:cubicBezTo>
                      <a:pt x="291" y="1713"/>
                      <a:pt x="270" y="1246"/>
                      <a:pt x="550" y="945"/>
                    </a:cubicBezTo>
                    <a:cubicBezTo>
                      <a:pt x="697" y="794"/>
                      <a:pt x="892" y="715"/>
                      <a:pt x="1087" y="715"/>
                    </a:cubicBezTo>
                    <a:close/>
                    <a:moveTo>
                      <a:pt x="2429" y="1"/>
                    </a:moveTo>
                    <a:cubicBezTo>
                      <a:pt x="2107" y="63"/>
                      <a:pt x="1142" y="385"/>
                      <a:pt x="841" y="499"/>
                    </a:cubicBezTo>
                    <a:cubicBezTo>
                      <a:pt x="467" y="634"/>
                      <a:pt x="104" y="976"/>
                      <a:pt x="52" y="1423"/>
                    </a:cubicBezTo>
                    <a:cubicBezTo>
                      <a:pt x="0" y="1817"/>
                      <a:pt x="146" y="2149"/>
                      <a:pt x="395" y="2387"/>
                    </a:cubicBezTo>
                    <a:cubicBezTo>
                      <a:pt x="395" y="2387"/>
                      <a:pt x="755" y="2725"/>
                      <a:pt x="1236" y="2725"/>
                    </a:cubicBezTo>
                    <a:cubicBezTo>
                      <a:pt x="1391" y="2725"/>
                      <a:pt x="1560" y="2689"/>
                      <a:pt x="1733" y="2595"/>
                    </a:cubicBezTo>
                    <a:cubicBezTo>
                      <a:pt x="2003" y="2450"/>
                      <a:pt x="2200" y="2211"/>
                      <a:pt x="2304" y="1931"/>
                    </a:cubicBezTo>
                    <a:cubicBezTo>
                      <a:pt x="2335" y="1838"/>
                      <a:pt x="2366" y="1723"/>
                      <a:pt x="2387" y="1599"/>
                    </a:cubicBezTo>
                    <a:cubicBezTo>
                      <a:pt x="2449" y="1215"/>
                      <a:pt x="2542" y="105"/>
                      <a:pt x="2542" y="105"/>
                    </a:cubicBezTo>
                    <a:lnTo>
                      <a:pt x="2429" y="1"/>
                    </a:ln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6"/>
              <p:cNvSpPr/>
              <p:nvPr/>
            </p:nvSpPr>
            <p:spPr>
              <a:xfrm>
                <a:off x="2971350" y="3336150"/>
                <a:ext cx="63325" cy="65425"/>
              </a:xfrm>
              <a:custGeom>
                <a:avLst/>
                <a:gdLst/>
                <a:ahLst/>
                <a:cxnLst/>
                <a:rect l="l" t="t" r="r" b="b"/>
                <a:pathLst>
                  <a:path w="2533" h="2617" extrusionOk="0">
                    <a:moveTo>
                      <a:pt x="1189" y="712"/>
                    </a:moveTo>
                    <a:cubicBezTo>
                      <a:pt x="1371" y="712"/>
                      <a:pt x="1552" y="779"/>
                      <a:pt x="1692" y="914"/>
                    </a:cubicBezTo>
                    <a:cubicBezTo>
                      <a:pt x="1993" y="1184"/>
                      <a:pt x="2003" y="1651"/>
                      <a:pt x="1723" y="1952"/>
                    </a:cubicBezTo>
                    <a:cubicBezTo>
                      <a:pt x="1582" y="2104"/>
                      <a:pt x="1387" y="2182"/>
                      <a:pt x="1190" y="2182"/>
                    </a:cubicBezTo>
                    <a:cubicBezTo>
                      <a:pt x="1010" y="2182"/>
                      <a:pt x="829" y="2117"/>
                      <a:pt x="686" y="1983"/>
                    </a:cubicBezTo>
                    <a:cubicBezTo>
                      <a:pt x="395" y="1703"/>
                      <a:pt x="374" y="1236"/>
                      <a:pt x="654" y="945"/>
                    </a:cubicBezTo>
                    <a:cubicBezTo>
                      <a:pt x="799" y="789"/>
                      <a:pt x="995" y="712"/>
                      <a:pt x="1189" y="712"/>
                    </a:cubicBezTo>
                    <a:close/>
                    <a:moveTo>
                      <a:pt x="2533" y="1"/>
                    </a:moveTo>
                    <a:cubicBezTo>
                      <a:pt x="2533" y="1"/>
                      <a:pt x="1204" y="250"/>
                      <a:pt x="841" y="385"/>
                    </a:cubicBezTo>
                    <a:cubicBezTo>
                      <a:pt x="467" y="520"/>
                      <a:pt x="104" y="872"/>
                      <a:pt x="42" y="1319"/>
                    </a:cubicBezTo>
                    <a:cubicBezTo>
                      <a:pt x="1" y="1703"/>
                      <a:pt x="146" y="2045"/>
                      <a:pt x="395" y="2284"/>
                    </a:cubicBezTo>
                    <a:cubicBezTo>
                      <a:pt x="395" y="2284"/>
                      <a:pt x="751" y="2617"/>
                      <a:pt x="1227" y="2617"/>
                    </a:cubicBezTo>
                    <a:cubicBezTo>
                      <a:pt x="1385" y="2617"/>
                      <a:pt x="1557" y="2580"/>
                      <a:pt x="1733" y="2481"/>
                    </a:cubicBezTo>
                    <a:cubicBezTo>
                      <a:pt x="1993" y="2346"/>
                      <a:pt x="2190" y="2108"/>
                      <a:pt x="2294" y="1827"/>
                    </a:cubicBezTo>
                    <a:cubicBezTo>
                      <a:pt x="2335" y="1723"/>
                      <a:pt x="2367" y="1620"/>
                      <a:pt x="2387" y="1495"/>
                    </a:cubicBezTo>
                    <a:cubicBezTo>
                      <a:pt x="2439" y="1112"/>
                      <a:pt x="2533" y="1"/>
                      <a:pt x="253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6"/>
              <p:cNvSpPr/>
              <p:nvPr/>
            </p:nvSpPr>
            <p:spPr>
              <a:xfrm>
                <a:off x="2980700" y="3354025"/>
                <a:ext cx="39450" cy="36750"/>
              </a:xfrm>
              <a:custGeom>
                <a:avLst/>
                <a:gdLst/>
                <a:ahLst/>
                <a:cxnLst/>
                <a:rect l="l" t="t" r="r" b="b"/>
                <a:pathLst>
                  <a:path w="1578" h="1470" extrusionOk="0">
                    <a:moveTo>
                      <a:pt x="817" y="0"/>
                    </a:moveTo>
                    <a:cubicBezTo>
                      <a:pt x="622" y="0"/>
                      <a:pt x="427" y="79"/>
                      <a:pt x="280" y="230"/>
                    </a:cubicBezTo>
                    <a:cubicBezTo>
                      <a:pt x="0" y="531"/>
                      <a:pt x="21" y="998"/>
                      <a:pt x="312" y="1268"/>
                    </a:cubicBezTo>
                    <a:cubicBezTo>
                      <a:pt x="459" y="1403"/>
                      <a:pt x="642" y="1470"/>
                      <a:pt x="824" y="1470"/>
                    </a:cubicBezTo>
                    <a:cubicBezTo>
                      <a:pt x="936" y="1470"/>
                      <a:pt x="1049" y="1444"/>
                      <a:pt x="1152" y="1393"/>
                    </a:cubicBezTo>
                    <a:lnTo>
                      <a:pt x="1152" y="1393"/>
                    </a:lnTo>
                    <a:cubicBezTo>
                      <a:pt x="1076" y="1421"/>
                      <a:pt x="995" y="1436"/>
                      <a:pt x="912" y="1436"/>
                    </a:cubicBezTo>
                    <a:cubicBezTo>
                      <a:pt x="757" y="1436"/>
                      <a:pt x="600" y="1383"/>
                      <a:pt x="478" y="1268"/>
                    </a:cubicBezTo>
                    <a:cubicBezTo>
                      <a:pt x="229" y="1029"/>
                      <a:pt x="218" y="635"/>
                      <a:pt x="457" y="376"/>
                    </a:cubicBezTo>
                    <a:cubicBezTo>
                      <a:pt x="577" y="245"/>
                      <a:pt x="746" y="177"/>
                      <a:pt x="916" y="177"/>
                    </a:cubicBezTo>
                    <a:cubicBezTo>
                      <a:pt x="1068" y="177"/>
                      <a:pt x="1221" y="231"/>
                      <a:pt x="1338" y="344"/>
                    </a:cubicBezTo>
                    <a:cubicBezTo>
                      <a:pt x="1484" y="489"/>
                      <a:pt x="1557" y="676"/>
                      <a:pt x="1536" y="863"/>
                    </a:cubicBezTo>
                    <a:cubicBezTo>
                      <a:pt x="1578" y="625"/>
                      <a:pt x="1505" y="376"/>
                      <a:pt x="1318" y="199"/>
                    </a:cubicBezTo>
                    <a:cubicBezTo>
                      <a:pt x="1174" y="65"/>
                      <a:pt x="995" y="0"/>
                      <a:pt x="817"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6"/>
              <p:cNvSpPr/>
              <p:nvPr/>
            </p:nvSpPr>
            <p:spPr>
              <a:xfrm>
                <a:off x="3564925" y="2824750"/>
                <a:ext cx="45150" cy="48375"/>
              </a:xfrm>
              <a:custGeom>
                <a:avLst/>
                <a:gdLst/>
                <a:ahLst/>
                <a:cxnLst/>
                <a:rect l="l" t="t" r="r" b="b"/>
                <a:pathLst>
                  <a:path w="1806" h="1935" extrusionOk="0">
                    <a:moveTo>
                      <a:pt x="1034" y="381"/>
                    </a:moveTo>
                    <a:cubicBezTo>
                      <a:pt x="1162" y="381"/>
                      <a:pt x="1291" y="428"/>
                      <a:pt x="1391" y="523"/>
                    </a:cubicBezTo>
                    <a:cubicBezTo>
                      <a:pt x="1598" y="720"/>
                      <a:pt x="1608" y="1052"/>
                      <a:pt x="1411" y="1259"/>
                    </a:cubicBezTo>
                    <a:cubicBezTo>
                      <a:pt x="1309" y="1367"/>
                      <a:pt x="1170" y="1422"/>
                      <a:pt x="1031" y="1422"/>
                    </a:cubicBezTo>
                    <a:cubicBezTo>
                      <a:pt x="902" y="1422"/>
                      <a:pt x="774" y="1375"/>
                      <a:pt x="674" y="1280"/>
                    </a:cubicBezTo>
                    <a:cubicBezTo>
                      <a:pt x="467" y="1083"/>
                      <a:pt x="457" y="751"/>
                      <a:pt x="653" y="544"/>
                    </a:cubicBezTo>
                    <a:cubicBezTo>
                      <a:pt x="756" y="436"/>
                      <a:pt x="895" y="381"/>
                      <a:pt x="1034" y="381"/>
                    </a:cubicBezTo>
                    <a:close/>
                    <a:moveTo>
                      <a:pt x="936" y="0"/>
                    </a:moveTo>
                    <a:cubicBezTo>
                      <a:pt x="822" y="0"/>
                      <a:pt x="699" y="27"/>
                      <a:pt x="570" y="97"/>
                    </a:cubicBezTo>
                    <a:cubicBezTo>
                      <a:pt x="384" y="191"/>
                      <a:pt x="249" y="367"/>
                      <a:pt x="166" y="565"/>
                    </a:cubicBezTo>
                    <a:cubicBezTo>
                      <a:pt x="145" y="627"/>
                      <a:pt x="125" y="710"/>
                      <a:pt x="104" y="793"/>
                    </a:cubicBezTo>
                    <a:cubicBezTo>
                      <a:pt x="62" y="1073"/>
                      <a:pt x="0" y="1861"/>
                      <a:pt x="0" y="1861"/>
                    </a:cubicBezTo>
                    <a:lnTo>
                      <a:pt x="72" y="1934"/>
                    </a:lnTo>
                    <a:cubicBezTo>
                      <a:pt x="311" y="1882"/>
                      <a:pt x="986" y="1654"/>
                      <a:pt x="1204" y="1581"/>
                    </a:cubicBezTo>
                    <a:cubicBezTo>
                      <a:pt x="1474" y="1488"/>
                      <a:pt x="1733" y="1239"/>
                      <a:pt x="1764" y="917"/>
                    </a:cubicBezTo>
                    <a:cubicBezTo>
                      <a:pt x="1806" y="648"/>
                      <a:pt x="1702" y="408"/>
                      <a:pt x="1515" y="232"/>
                    </a:cubicBezTo>
                    <a:cubicBezTo>
                      <a:pt x="1515" y="232"/>
                      <a:pt x="1271" y="0"/>
                      <a:pt x="936"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6"/>
              <p:cNvSpPr/>
              <p:nvPr/>
            </p:nvSpPr>
            <p:spPr>
              <a:xfrm>
                <a:off x="3566725" y="2826600"/>
                <a:ext cx="45150" cy="46525"/>
              </a:xfrm>
              <a:custGeom>
                <a:avLst/>
                <a:gdLst/>
                <a:ahLst/>
                <a:cxnLst/>
                <a:rect l="l" t="t" r="r" b="b"/>
                <a:pathLst>
                  <a:path w="1806" h="1861" extrusionOk="0">
                    <a:moveTo>
                      <a:pt x="962" y="308"/>
                    </a:moveTo>
                    <a:cubicBezTo>
                      <a:pt x="1088" y="308"/>
                      <a:pt x="1215" y="355"/>
                      <a:pt x="1319" y="449"/>
                    </a:cubicBezTo>
                    <a:cubicBezTo>
                      <a:pt x="1526" y="646"/>
                      <a:pt x="1536" y="978"/>
                      <a:pt x="1339" y="1185"/>
                    </a:cubicBezTo>
                    <a:cubicBezTo>
                      <a:pt x="1237" y="1299"/>
                      <a:pt x="1098" y="1353"/>
                      <a:pt x="959" y="1353"/>
                    </a:cubicBezTo>
                    <a:cubicBezTo>
                      <a:pt x="830" y="1353"/>
                      <a:pt x="702" y="1307"/>
                      <a:pt x="602" y="1217"/>
                    </a:cubicBezTo>
                    <a:cubicBezTo>
                      <a:pt x="395" y="1019"/>
                      <a:pt x="374" y="687"/>
                      <a:pt x="581" y="480"/>
                    </a:cubicBezTo>
                    <a:cubicBezTo>
                      <a:pt x="685" y="366"/>
                      <a:pt x="823" y="308"/>
                      <a:pt x="962" y="308"/>
                    </a:cubicBezTo>
                    <a:close/>
                    <a:moveTo>
                      <a:pt x="932" y="1"/>
                    </a:moveTo>
                    <a:cubicBezTo>
                      <a:pt x="820" y="1"/>
                      <a:pt x="697" y="27"/>
                      <a:pt x="571" y="96"/>
                    </a:cubicBezTo>
                    <a:cubicBezTo>
                      <a:pt x="385" y="200"/>
                      <a:pt x="249" y="366"/>
                      <a:pt x="177" y="563"/>
                    </a:cubicBezTo>
                    <a:cubicBezTo>
                      <a:pt x="146" y="636"/>
                      <a:pt x="125" y="708"/>
                      <a:pt x="115" y="802"/>
                    </a:cubicBezTo>
                    <a:cubicBezTo>
                      <a:pt x="73" y="1072"/>
                      <a:pt x="0" y="1860"/>
                      <a:pt x="0" y="1860"/>
                    </a:cubicBezTo>
                    <a:cubicBezTo>
                      <a:pt x="0" y="1860"/>
                      <a:pt x="945" y="1673"/>
                      <a:pt x="1204" y="1580"/>
                    </a:cubicBezTo>
                    <a:cubicBezTo>
                      <a:pt x="1474" y="1487"/>
                      <a:pt x="1734" y="1238"/>
                      <a:pt x="1775" y="926"/>
                    </a:cubicBezTo>
                    <a:cubicBezTo>
                      <a:pt x="1806" y="646"/>
                      <a:pt x="1702" y="408"/>
                      <a:pt x="1526" y="241"/>
                    </a:cubicBezTo>
                    <a:cubicBezTo>
                      <a:pt x="1526" y="241"/>
                      <a:pt x="1273" y="1"/>
                      <a:pt x="93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6"/>
              <p:cNvSpPr/>
              <p:nvPr/>
            </p:nvSpPr>
            <p:spPr>
              <a:xfrm>
                <a:off x="3577100" y="2834225"/>
                <a:ext cx="28050" cy="26075"/>
              </a:xfrm>
              <a:custGeom>
                <a:avLst/>
                <a:gdLst/>
                <a:ahLst/>
                <a:cxnLst/>
                <a:rect l="l" t="t" r="r" b="b"/>
                <a:pathLst>
                  <a:path w="1122" h="1043" extrusionOk="0">
                    <a:moveTo>
                      <a:pt x="545" y="0"/>
                    </a:moveTo>
                    <a:cubicBezTo>
                      <a:pt x="462" y="0"/>
                      <a:pt x="379" y="20"/>
                      <a:pt x="302" y="61"/>
                    </a:cubicBezTo>
                    <a:cubicBezTo>
                      <a:pt x="361" y="39"/>
                      <a:pt x="424" y="27"/>
                      <a:pt x="485" y="27"/>
                    </a:cubicBezTo>
                    <a:cubicBezTo>
                      <a:pt x="594" y="27"/>
                      <a:pt x="699" y="64"/>
                      <a:pt x="779" y="144"/>
                    </a:cubicBezTo>
                    <a:cubicBezTo>
                      <a:pt x="966" y="320"/>
                      <a:pt x="976" y="601"/>
                      <a:pt x="800" y="777"/>
                    </a:cubicBezTo>
                    <a:cubicBezTo>
                      <a:pt x="713" y="869"/>
                      <a:pt x="595" y="916"/>
                      <a:pt x="477" y="916"/>
                    </a:cubicBezTo>
                    <a:cubicBezTo>
                      <a:pt x="369" y="916"/>
                      <a:pt x="261" y="877"/>
                      <a:pt x="177" y="797"/>
                    </a:cubicBezTo>
                    <a:cubicBezTo>
                      <a:pt x="63" y="704"/>
                      <a:pt x="21" y="569"/>
                      <a:pt x="32" y="435"/>
                    </a:cubicBezTo>
                    <a:lnTo>
                      <a:pt x="32" y="435"/>
                    </a:lnTo>
                    <a:cubicBezTo>
                      <a:pt x="0" y="601"/>
                      <a:pt x="53" y="777"/>
                      <a:pt x="187" y="901"/>
                    </a:cubicBezTo>
                    <a:cubicBezTo>
                      <a:pt x="287" y="996"/>
                      <a:pt x="415" y="1043"/>
                      <a:pt x="544" y="1043"/>
                    </a:cubicBezTo>
                    <a:cubicBezTo>
                      <a:pt x="683" y="1043"/>
                      <a:pt x="822" y="988"/>
                      <a:pt x="924" y="880"/>
                    </a:cubicBezTo>
                    <a:cubicBezTo>
                      <a:pt x="1121" y="673"/>
                      <a:pt x="1111" y="341"/>
                      <a:pt x="904" y="144"/>
                    </a:cubicBezTo>
                    <a:cubicBezTo>
                      <a:pt x="803" y="49"/>
                      <a:pt x="674" y="0"/>
                      <a:pt x="545"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6"/>
              <p:cNvSpPr/>
              <p:nvPr/>
            </p:nvSpPr>
            <p:spPr>
              <a:xfrm>
                <a:off x="3216775" y="3233850"/>
                <a:ext cx="76800" cy="17750"/>
              </a:xfrm>
              <a:custGeom>
                <a:avLst/>
                <a:gdLst/>
                <a:ahLst/>
                <a:cxnLst/>
                <a:rect l="l" t="t" r="r" b="b"/>
                <a:pathLst>
                  <a:path w="3072" h="710" extrusionOk="0">
                    <a:moveTo>
                      <a:pt x="760" y="0"/>
                    </a:moveTo>
                    <a:cubicBezTo>
                      <a:pt x="407" y="0"/>
                      <a:pt x="117" y="292"/>
                      <a:pt x="0" y="710"/>
                    </a:cubicBezTo>
                    <a:lnTo>
                      <a:pt x="3072" y="710"/>
                    </a:lnTo>
                    <a:cubicBezTo>
                      <a:pt x="3072" y="710"/>
                      <a:pt x="2838" y="278"/>
                      <a:pt x="2168" y="278"/>
                    </a:cubicBezTo>
                    <a:cubicBezTo>
                      <a:pt x="2119" y="278"/>
                      <a:pt x="2067" y="280"/>
                      <a:pt x="2013" y="285"/>
                    </a:cubicBezTo>
                    <a:cubicBezTo>
                      <a:pt x="1935" y="292"/>
                      <a:pt x="1865" y="296"/>
                      <a:pt x="1800" y="296"/>
                    </a:cubicBezTo>
                    <a:cubicBezTo>
                      <a:pt x="1243" y="296"/>
                      <a:pt x="1174" y="41"/>
                      <a:pt x="830" y="4"/>
                    </a:cubicBezTo>
                    <a:cubicBezTo>
                      <a:pt x="807" y="2"/>
                      <a:pt x="783" y="0"/>
                      <a:pt x="7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6"/>
              <p:cNvSpPr/>
              <p:nvPr/>
            </p:nvSpPr>
            <p:spPr>
              <a:xfrm>
                <a:off x="3269700" y="3158600"/>
                <a:ext cx="113900" cy="26350"/>
              </a:xfrm>
              <a:custGeom>
                <a:avLst/>
                <a:gdLst/>
                <a:ahLst/>
                <a:cxnLst/>
                <a:rect l="l" t="t" r="r" b="b"/>
                <a:pathLst>
                  <a:path w="4556" h="1054" extrusionOk="0">
                    <a:moveTo>
                      <a:pt x="1144" y="1"/>
                    </a:moveTo>
                    <a:cubicBezTo>
                      <a:pt x="614" y="1"/>
                      <a:pt x="177" y="425"/>
                      <a:pt x="0" y="1053"/>
                    </a:cubicBezTo>
                    <a:lnTo>
                      <a:pt x="4555" y="1053"/>
                    </a:lnTo>
                    <a:cubicBezTo>
                      <a:pt x="4555" y="1053"/>
                      <a:pt x="4202" y="410"/>
                      <a:pt x="3199" y="410"/>
                    </a:cubicBezTo>
                    <a:cubicBezTo>
                      <a:pt x="3129" y="410"/>
                      <a:pt x="3055" y="413"/>
                      <a:pt x="2978" y="420"/>
                    </a:cubicBezTo>
                    <a:cubicBezTo>
                      <a:pt x="2864" y="431"/>
                      <a:pt x="2762" y="435"/>
                      <a:pt x="2668" y="435"/>
                    </a:cubicBezTo>
                    <a:cubicBezTo>
                      <a:pt x="1839" y="435"/>
                      <a:pt x="1738" y="61"/>
                      <a:pt x="1235" y="5"/>
                    </a:cubicBezTo>
                    <a:cubicBezTo>
                      <a:pt x="1204" y="2"/>
                      <a:pt x="1174" y="1"/>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6"/>
              <p:cNvSpPr/>
              <p:nvPr/>
            </p:nvSpPr>
            <p:spPr>
              <a:xfrm>
                <a:off x="3122075" y="2997525"/>
                <a:ext cx="74475" cy="17250"/>
              </a:xfrm>
              <a:custGeom>
                <a:avLst/>
                <a:gdLst/>
                <a:ahLst/>
                <a:cxnLst/>
                <a:rect l="l" t="t" r="r" b="b"/>
                <a:pathLst>
                  <a:path w="2979" h="690" extrusionOk="0">
                    <a:moveTo>
                      <a:pt x="729" y="0"/>
                    </a:moveTo>
                    <a:cubicBezTo>
                      <a:pt x="389" y="0"/>
                      <a:pt x="117" y="281"/>
                      <a:pt x="0" y="689"/>
                    </a:cubicBezTo>
                    <a:lnTo>
                      <a:pt x="2979" y="689"/>
                    </a:lnTo>
                    <a:cubicBezTo>
                      <a:pt x="2979" y="689"/>
                      <a:pt x="2745" y="267"/>
                      <a:pt x="2094" y="267"/>
                    </a:cubicBezTo>
                    <a:cubicBezTo>
                      <a:pt x="2046" y="267"/>
                      <a:pt x="1995" y="269"/>
                      <a:pt x="1941" y="274"/>
                    </a:cubicBezTo>
                    <a:cubicBezTo>
                      <a:pt x="1866" y="281"/>
                      <a:pt x="1798" y="285"/>
                      <a:pt x="1737" y="285"/>
                    </a:cubicBezTo>
                    <a:cubicBezTo>
                      <a:pt x="1203" y="285"/>
                      <a:pt x="1135" y="32"/>
                      <a:pt x="800" y="4"/>
                    </a:cubicBezTo>
                    <a:cubicBezTo>
                      <a:pt x="776" y="2"/>
                      <a:pt x="752" y="0"/>
                      <a:pt x="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6"/>
              <p:cNvSpPr/>
              <p:nvPr/>
            </p:nvSpPr>
            <p:spPr>
              <a:xfrm>
                <a:off x="3233100" y="2777875"/>
                <a:ext cx="179550" cy="25200"/>
              </a:xfrm>
              <a:custGeom>
                <a:avLst/>
                <a:gdLst/>
                <a:ahLst/>
                <a:cxnLst/>
                <a:rect l="l" t="t" r="r" b="b"/>
                <a:pathLst>
                  <a:path w="7182" h="1008" extrusionOk="0">
                    <a:moveTo>
                      <a:pt x="1921" y="229"/>
                    </a:moveTo>
                    <a:cubicBezTo>
                      <a:pt x="1119" y="389"/>
                      <a:pt x="455" y="565"/>
                      <a:pt x="132" y="658"/>
                    </a:cubicBezTo>
                    <a:lnTo>
                      <a:pt x="132" y="658"/>
                    </a:lnTo>
                    <a:cubicBezTo>
                      <a:pt x="238" y="631"/>
                      <a:pt x="353" y="612"/>
                      <a:pt x="468" y="592"/>
                    </a:cubicBezTo>
                    <a:lnTo>
                      <a:pt x="468" y="582"/>
                    </a:lnTo>
                    <a:cubicBezTo>
                      <a:pt x="593" y="561"/>
                      <a:pt x="706" y="540"/>
                      <a:pt x="831" y="519"/>
                    </a:cubicBezTo>
                    <a:cubicBezTo>
                      <a:pt x="976" y="499"/>
                      <a:pt x="1121" y="468"/>
                      <a:pt x="1277" y="447"/>
                    </a:cubicBezTo>
                    <a:cubicBezTo>
                      <a:pt x="1370" y="436"/>
                      <a:pt x="1453" y="426"/>
                      <a:pt x="1547" y="416"/>
                    </a:cubicBezTo>
                    <a:cubicBezTo>
                      <a:pt x="1640" y="406"/>
                      <a:pt x="1734" y="395"/>
                      <a:pt x="1817" y="385"/>
                    </a:cubicBezTo>
                    <a:cubicBezTo>
                      <a:pt x="1868" y="385"/>
                      <a:pt x="1921" y="374"/>
                      <a:pt x="1962" y="374"/>
                    </a:cubicBezTo>
                    <a:cubicBezTo>
                      <a:pt x="1951" y="323"/>
                      <a:pt x="1931" y="281"/>
                      <a:pt x="1921" y="229"/>
                    </a:cubicBezTo>
                    <a:close/>
                    <a:moveTo>
                      <a:pt x="132" y="658"/>
                    </a:moveTo>
                    <a:cubicBezTo>
                      <a:pt x="122" y="660"/>
                      <a:pt x="113" y="662"/>
                      <a:pt x="104" y="665"/>
                    </a:cubicBezTo>
                    <a:lnTo>
                      <a:pt x="84" y="665"/>
                    </a:lnTo>
                    <a:cubicBezTo>
                      <a:pt x="53" y="675"/>
                      <a:pt x="21" y="685"/>
                      <a:pt x="1" y="696"/>
                    </a:cubicBezTo>
                    <a:cubicBezTo>
                      <a:pt x="34" y="686"/>
                      <a:pt x="78" y="673"/>
                      <a:pt x="132" y="658"/>
                    </a:cubicBezTo>
                    <a:close/>
                    <a:moveTo>
                      <a:pt x="5791" y="1"/>
                    </a:moveTo>
                    <a:cubicBezTo>
                      <a:pt x="5739" y="198"/>
                      <a:pt x="5677" y="395"/>
                      <a:pt x="5615" y="592"/>
                    </a:cubicBezTo>
                    <a:cubicBezTo>
                      <a:pt x="5656" y="602"/>
                      <a:pt x="5698" y="613"/>
                      <a:pt x="5729" y="623"/>
                    </a:cubicBezTo>
                    <a:cubicBezTo>
                      <a:pt x="5864" y="644"/>
                      <a:pt x="5989" y="675"/>
                      <a:pt x="6123" y="706"/>
                    </a:cubicBezTo>
                    <a:cubicBezTo>
                      <a:pt x="6175" y="717"/>
                      <a:pt x="6238" y="738"/>
                      <a:pt x="6289" y="748"/>
                    </a:cubicBezTo>
                    <a:cubicBezTo>
                      <a:pt x="6310" y="758"/>
                      <a:pt x="6341" y="758"/>
                      <a:pt x="6362" y="768"/>
                    </a:cubicBezTo>
                    <a:cubicBezTo>
                      <a:pt x="6559" y="821"/>
                      <a:pt x="6746" y="872"/>
                      <a:pt x="6932" y="934"/>
                    </a:cubicBezTo>
                    <a:cubicBezTo>
                      <a:pt x="6985" y="945"/>
                      <a:pt x="7026" y="966"/>
                      <a:pt x="7068" y="976"/>
                    </a:cubicBezTo>
                    <a:cubicBezTo>
                      <a:pt x="7078" y="976"/>
                      <a:pt x="7078" y="976"/>
                      <a:pt x="7088" y="987"/>
                    </a:cubicBezTo>
                    <a:cubicBezTo>
                      <a:pt x="7109" y="987"/>
                      <a:pt x="7130" y="997"/>
                      <a:pt x="7151" y="1008"/>
                    </a:cubicBezTo>
                    <a:cubicBezTo>
                      <a:pt x="7171" y="893"/>
                      <a:pt x="7181" y="821"/>
                      <a:pt x="7171" y="800"/>
                    </a:cubicBezTo>
                    <a:cubicBezTo>
                      <a:pt x="6922" y="364"/>
                      <a:pt x="6424" y="115"/>
                      <a:pt x="5791"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6"/>
              <p:cNvSpPr/>
              <p:nvPr/>
            </p:nvSpPr>
            <p:spPr>
              <a:xfrm>
                <a:off x="3228950" y="2787225"/>
                <a:ext cx="182925" cy="105600"/>
              </a:xfrm>
              <a:custGeom>
                <a:avLst/>
                <a:gdLst/>
                <a:ahLst/>
                <a:cxnLst/>
                <a:rect l="l" t="t" r="r" b="b"/>
                <a:pathLst>
                  <a:path w="7317" h="4224" extrusionOk="0">
                    <a:moveTo>
                      <a:pt x="2128" y="0"/>
                    </a:moveTo>
                    <a:cubicBezTo>
                      <a:pt x="2087" y="0"/>
                      <a:pt x="2034" y="11"/>
                      <a:pt x="1983" y="11"/>
                    </a:cubicBezTo>
                    <a:cubicBezTo>
                      <a:pt x="1900" y="21"/>
                      <a:pt x="1806" y="32"/>
                      <a:pt x="1713" y="42"/>
                    </a:cubicBezTo>
                    <a:cubicBezTo>
                      <a:pt x="1619" y="52"/>
                      <a:pt x="1536" y="62"/>
                      <a:pt x="1443" y="73"/>
                    </a:cubicBezTo>
                    <a:cubicBezTo>
                      <a:pt x="1287" y="94"/>
                      <a:pt x="1142" y="125"/>
                      <a:pt x="997" y="145"/>
                    </a:cubicBezTo>
                    <a:cubicBezTo>
                      <a:pt x="872" y="166"/>
                      <a:pt x="759" y="187"/>
                      <a:pt x="634" y="208"/>
                    </a:cubicBezTo>
                    <a:lnTo>
                      <a:pt x="634" y="218"/>
                    </a:lnTo>
                    <a:cubicBezTo>
                      <a:pt x="509" y="239"/>
                      <a:pt x="385" y="260"/>
                      <a:pt x="270" y="291"/>
                    </a:cubicBezTo>
                    <a:lnTo>
                      <a:pt x="250" y="291"/>
                    </a:lnTo>
                    <a:cubicBezTo>
                      <a:pt x="219" y="301"/>
                      <a:pt x="187" y="311"/>
                      <a:pt x="167" y="322"/>
                    </a:cubicBezTo>
                    <a:cubicBezTo>
                      <a:pt x="104" y="332"/>
                      <a:pt x="84" y="343"/>
                      <a:pt x="84" y="343"/>
                    </a:cubicBezTo>
                    <a:cubicBezTo>
                      <a:pt x="32" y="1464"/>
                      <a:pt x="1" y="2066"/>
                      <a:pt x="208" y="2926"/>
                    </a:cubicBezTo>
                    <a:cubicBezTo>
                      <a:pt x="353" y="3498"/>
                      <a:pt x="1059" y="4224"/>
                      <a:pt x="1910" y="4224"/>
                    </a:cubicBezTo>
                    <a:cubicBezTo>
                      <a:pt x="2076" y="4224"/>
                      <a:pt x="2242" y="4192"/>
                      <a:pt x="2419" y="4130"/>
                    </a:cubicBezTo>
                    <a:cubicBezTo>
                      <a:pt x="2948" y="3954"/>
                      <a:pt x="3124" y="3487"/>
                      <a:pt x="3695" y="3466"/>
                    </a:cubicBezTo>
                    <a:lnTo>
                      <a:pt x="3726" y="3466"/>
                    </a:lnTo>
                    <a:cubicBezTo>
                      <a:pt x="4338" y="3466"/>
                      <a:pt x="4732" y="4120"/>
                      <a:pt x="5251" y="4130"/>
                    </a:cubicBezTo>
                    <a:lnTo>
                      <a:pt x="5272" y="4130"/>
                    </a:lnTo>
                    <a:cubicBezTo>
                      <a:pt x="5438" y="4130"/>
                      <a:pt x="5615" y="4109"/>
                      <a:pt x="5770" y="4058"/>
                    </a:cubicBezTo>
                    <a:cubicBezTo>
                      <a:pt x="5770" y="3985"/>
                      <a:pt x="5791" y="3902"/>
                      <a:pt x="5822" y="3830"/>
                    </a:cubicBezTo>
                    <a:cubicBezTo>
                      <a:pt x="5947" y="3570"/>
                      <a:pt x="6206" y="3415"/>
                      <a:pt x="6476" y="3290"/>
                    </a:cubicBezTo>
                    <a:cubicBezTo>
                      <a:pt x="6870" y="2398"/>
                      <a:pt x="7234" y="1121"/>
                      <a:pt x="7317" y="634"/>
                    </a:cubicBezTo>
                    <a:cubicBezTo>
                      <a:pt x="7296" y="623"/>
                      <a:pt x="7275" y="613"/>
                      <a:pt x="7254" y="613"/>
                    </a:cubicBezTo>
                    <a:cubicBezTo>
                      <a:pt x="7244" y="602"/>
                      <a:pt x="7244" y="602"/>
                      <a:pt x="7234" y="602"/>
                    </a:cubicBezTo>
                    <a:cubicBezTo>
                      <a:pt x="7192" y="592"/>
                      <a:pt x="7151" y="571"/>
                      <a:pt x="7098" y="560"/>
                    </a:cubicBezTo>
                    <a:cubicBezTo>
                      <a:pt x="6912" y="498"/>
                      <a:pt x="6725" y="447"/>
                      <a:pt x="6528" y="394"/>
                    </a:cubicBezTo>
                    <a:cubicBezTo>
                      <a:pt x="6507" y="384"/>
                      <a:pt x="6476" y="384"/>
                      <a:pt x="6455" y="374"/>
                    </a:cubicBezTo>
                    <a:cubicBezTo>
                      <a:pt x="6404" y="364"/>
                      <a:pt x="6341" y="343"/>
                      <a:pt x="6289" y="332"/>
                    </a:cubicBezTo>
                    <a:cubicBezTo>
                      <a:pt x="6155" y="301"/>
                      <a:pt x="6030" y="270"/>
                      <a:pt x="5895" y="249"/>
                    </a:cubicBezTo>
                    <a:cubicBezTo>
                      <a:pt x="5864" y="239"/>
                      <a:pt x="5822" y="228"/>
                      <a:pt x="5781" y="218"/>
                    </a:cubicBezTo>
                    <a:cubicBezTo>
                      <a:pt x="5687" y="550"/>
                      <a:pt x="5583" y="883"/>
                      <a:pt x="5500" y="1215"/>
                    </a:cubicBezTo>
                    <a:cubicBezTo>
                      <a:pt x="5449" y="1391"/>
                      <a:pt x="5397" y="1577"/>
                      <a:pt x="5272" y="1702"/>
                    </a:cubicBezTo>
                    <a:cubicBezTo>
                      <a:pt x="5096" y="1889"/>
                      <a:pt x="4826" y="1941"/>
                      <a:pt x="4577" y="1983"/>
                    </a:cubicBezTo>
                    <a:cubicBezTo>
                      <a:pt x="4328" y="2024"/>
                      <a:pt x="4068" y="2066"/>
                      <a:pt x="3819" y="2066"/>
                    </a:cubicBezTo>
                    <a:lnTo>
                      <a:pt x="3685" y="2066"/>
                    </a:lnTo>
                    <a:cubicBezTo>
                      <a:pt x="3591" y="2066"/>
                      <a:pt x="3508" y="2045"/>
                      <a:pt x="3425" y="2034"/>
                    </a:cubicBezTo>
                    <a:cubicBezTo>
                      <a:pt x="3425" y="2034"/>
                      <a:pt x="3415" y="2034"/>
                      <a:pt x="3404" y="2045"/>
                    </a:cubicBezTo>
                    <a:lnTo>
                      <a:pt x="3404" y="2024"/>
                    </a:lnTo>
                    <a:cubicBezTo>
                      <a:pt x="3197" y="1972"/>
                      <a:pt x="3010" y="1889"/>
                      <a:pt x="2855" y="1733"/>
                    </a:cubicBezTo>
                    <a:cubicBezTo>
                      <a:pt x="2636" y="1526"/>
                      <a:pt x="2523" y="1225"/>
                      <a:pt x="2429" y="934"/>
                    </a:cubicBezTo>
                    <a:cubicBezTo>
                      <a:pt x="2346" y="696"/>
                      <a:pt x="2253" y="374"/>
                      <a:pt x="2128" y="0"/>
                    </a:cubicBezTo>
                    <a:close/>
                  </a:path>
                </a:pathLst>
              </a:custGeom>
              <a:solidFill>
                <a:srgbClr val="998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6"/>
              <p:cNvSpPr/>
              <p:nvPr/>
            </p:nvSpPr>
            <p:spPr>
              <a:xfrm>
                <a:off x="3373200" y="2869475"/>
                <a:ext cx="17650" cy="19200"/>
              </a:xfrm>
              <a:custGeom>
                <a:avLst/>
                <a:gdLst/>
                <a:ahLst/>
                <a:cxnLst/>
                <a:rect l="l" t="t" r="r" b="b"/>
                <a:pathLst>
                  <a:path w="706" h="768" extrusionOk="0">
                    <a:moveTo>
                      <a:pt x="706" y="0"/>
                    </a:moveTo>
                    <a:cubicBezTo>
                      <a:pt x="436" y="125"/>
                      <a:pt x="177" y="280"/>
                      <a:pt x="52" y="540"/>
                    </a:cubicBezTo>
                    <a:cubicBezTo>
                      <a:pt x="21" y="612"/>
                      <a:pt x="0" y="695"/>
                      <a:pt x="0" y="768"/>
                    </a:cubicBezTo>
                    <a:cubicBezTo>
                      <a:pt x="218" y="695"/>
                      <a:pt x="415" y="570"/>
                      <a:pt x="530" y="353"/>
                    </a:cubicBezTo>
                    <a:cubicBezTo>
                      <a:pt x="592" y="249"/>
                      <a:pt x="644" y="125"/>
                      <a:pt x="706" y="0"/>
                    </a:cubicBezTo>
                    <a:close/>
                  </a:path>
                </a:pathLst>
              </a:custGeom>
              <a:solidFill>
                <a:srgbClr val="998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6"/>
              <p:cNvSpPr/>
              <p:nvPr/>
            </p:nvSpPr>
            <p:spPr>
              <a:xfrm>
                <a:off x="3249975" y="2673850"/>
                <a:ext cx="146350" cy="165150"/>
              </a:xfrm>
              <a:custGeom>
                <a:avLst/>
                <a:gdLst/>
                <a:ahLst/>
                <a:cxnLst/>
                <a:rect l="l" t="t" r="r" b="b"/>
                <a:pathLst>
                  <a:path w="5854" h="6606" extrusionOk="0">
                    <a:moveTo>
                      <a:pt x="2732" y="1"/>
                    </a:moveTo>
                    <a:cubicBezTo>
                      <a:pt x="1817" y="1"/>
                      <a:pt x="904" y="100"/>
                      <a:pt x="1" y="333"/>
                    </a:cubicBezTo>
                    <a:cubicBezTo>
                      <a:pt x="333" y="1433"/>
                      <a:pt x="1225" y="4380"/>
                      <a:pt x="1588" y="5469"/>
                    </a:cubicBezTo>
                    <a:cubicBezTo>
                      <a:pt x="1682" y="5760"/>
                      <a:pt x="1795" y="6061"/>
                      <a:pt x="2014" y="6268"/>
                    </a:cubicBezTo>
                    <a:cubicBezTo>
                      <a:pt x="2231" y="6486"/>
                      <a:pt x="2532" y="6580"/>
                      <a:pt x="2844" y="6601"/>
                    </a:cubicBezTo>
                    <a:cubicBezTo>
                      <a:pt x="2890" y="6604"/>
                      <a:pt x="2936" y="6605"/>
                      <a:pt x="2983" y="6605"/>
                    </a:cubicBezTo>
                    <a:cubicBezTo>
                      <a:pt x="3237" y="6605"/>
                      <a:pt x="3490" y="6561"/>
                      <a:pt x="3736" y="6518"/>
                    </a:cubicBezTo>
                    <a:cubicBezTo>
                      <a:pt x="3985" y="6476"/>
                      <a:pt x="4255" y="6424"/>
                      <a:pt x="4431" y="6237"/>
                    </a:cubicBezTo>
                    <a:cubicBezTo>
                      <a:pt x="4556" y="6112"/>
                      <a:pt x="4608" y="5926"/>
                      <a:pt x="4659" y="5750"/>
                    </a:cubicBezTo>
                    <a:cubicBezTo>
                      <a:pt x="5157" y="3903"/>
                      <a:pt x="5853" y="2169"/>
                      <a:pt x="5853" y="333"/>
                    </a:cubicBezTo>
                    <a:cubicBezTo>
                      <a:pt x="4816" y="128"/>
                      <a:pt x="3772" y="1"/>
                      <a:pt x="2732"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6"/>
              <p:cNvSpPr/>
              <p:nvPr/>
            </p:nvSpPr>
            <p:spPr>
              <a:xfrm>
                <a:off x="3314050" y="2837825"/>
                <a:ext cx="525" cy="525"/>
              </a:xfrm>
              <a:custGeom>
                <a:avLst/>
                <a:gdLst/>
                <a:ahLst/>
                <a:cxnLst/>
                <a:rect l="l" t="t" r="r" b="b"/>
                <a:pathLst>
                  <a:path w="21" h="21" extrusionOk="0">
                    <a:moveTo>
                      <a:pt x="0" y="0"/>
                    </a:moveTo>
                    <a:lnTo>
                      <a:pt x="0" y="21"/>
                    </a:lnTo>
                    <a:cubicBezTo>
                      <a:pt x="11" y="10"/>
                      <a:pt x="21" y="10"/>
                      <a:pt x="21" y="10"/>
                    </a:cubicBezTo>
                    <a:cubicBezTo>
                      <a:pt x="21" y="10"/>
                      <a:pt x="11" y="0"/>
                      <a:pt x="0" y="0"/>
                    </a:cubicBezTo>
                    <a:close/>
                  </a:path>
                </a:pathLst>
              </a:custGeom>
              <a:solidFill>
                <a:srgbClr val="6B5F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6"/>
              <p:cNvSpPr/>
              <p:nvPr/>
            </p:nvSpPr>
            <p:spPr>
              <a:xfrm>
                <a:off x="3314050" y="2720275"/>
                <a:ext cx="14025" cy="117800"/>
              </a:xfrm>
              <a:custGeom>
                <a:avLst/>
                <a:gdLst/>
                <a:ahLst/>
                <a:cxnLst/>
                <a:rect l="l" t="t" r="r" b="b"/>
                <a:pathLst>
                  <a:path w="561" h="4712" extrusionOk="0">
                    <a:moveTo>
                      <a:pt x="156" y="1"/>
                    </a:moveTo>
                    <a:lnTo>
                      <a:pt x="0" y="4702"/>
                    </a:lnTo>
                    <a:cubicBezTo>
                      <a:pt x="11" y="4702"/>
                      <a:pt x="21" y="4712"/>
                      <a:pt x="21" y="4712"/>
                    </a:cubicBezTo>
                    <a:cubicBezTo>
                      <a:pt x="156" y="4640"/>
                      <a:pt x="249" y="4515"/>
                      <a:pt x="312" y="4370"/>
                    </a:cubicBezTo>
                    <a:cubicBezTo>
                      <a:pt x="364" y="4225"/>
                      <a:pt x="385" y="4059"/>
                      <a:pt x="395" y="3903"/>
                    </a:cubicBezTo>
                    <a:cubicBezTo>
                      <a:pt x="478" y="3052"/>
                      <a:pt x="561" y="2191"/>
                      <a:pt x="498" y="1340"/>
                    </a:cubicBezTo>
                    <a:cubicBezTo>
                      <a:pt x="468" y="872"/>
                      <a:pt x="395" y="395"/>
                      <a:pt x="156" y="1"/>
                    </a:cubicBezTo>
                    <a:close/>
                  </a:path>
                </a:pathLst>
              </a:custGeom>
              <a:solidFill>
                <a:srgbClr val="B29E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6"/>
              <p:cNvSpPr/>
              <p:nvPr/>
            </p:nvSpPr>
            <p:spPr>
              <a:xfrm>
                <a:off x="3351400" y="2696425"/>
                <a:ext cx="36875" cy="73450"/>
              </a:xfrm>
              <a:custGeom>
                <a:avLst/>
                <a:gdLst/>
                <a:ahLst/>
                <a:cxnLst/>
                <a:rect l="l" t="t" r="r" b="b"/>
                <a:pathLst>
                  <a:path w="1475" h="2938" extrusionOk="0">
                    <a:moveTo>
                      <a:pt x="1370" y="0"/>
                    </a:moveTo>
                    <a:cubicBezTo>
                      <a:pt x="1319" y="0"/>
                      <a:pt x="1257" y="62"/>
                      <a:pt x="1204" y="83"/>
                    </a:cubicBezTo>
                    <a:cubicBezTo>
                      <a:pt x="955" y="218"/>
                      <a:pt x="727" y="385"/>
                      <a:pt x="509" y="561"/>
                    </a:cubicBezTo>
                    <a:cubicBezTo>
                      <a:pt x="343" y="706"/>
                      <a:pt x="187" y="872"/>
                      <a:pt x="115" y="1079"/>
                    </a:cubicBezTo>
                    <a:cubicBezTo>
                      <a:pt x="0" y="1411"/>
                      <a:pt x="125" y="1785"/>
                      <a:pt x="260" y="2107"/>
                    </a:cubicBezTo>
                    <a:lnTo>
                      <a:pt x="551" y="2937"/>
                    </a:lnTo>
                    <a:cubicBezTo>
                      <a:pt x="540" y="2232"/>
                      <a:pt x="385" y="1858"/>
                      <a:pt x="385" y="1640"/>
                    </a:cubicBezTo>
                    <a:cubicBezTo>
                      <a:pt x="374" y="1422"/>
                      <a:pt x="343" y="1360"/>
                      <a:pt x="468" y="1194"/>
                    </a:cubicBezTo>
                    <a:cubicBezTo>
                      <a:pt x="602" y="1007"/>
                      <a:pt x="810" y="903"/>
                      <a:pt x="997" y="779"/>
                    </a:cubicBezTo>
                    <a:cubicBezTo>
                      <a:pt x="1194" y="654"/>
                      <a:pt x="1381" y="509"/>
                      <a:pt x="1443" y="291"/>
                    </a:cubicBezTo>
                    <a:cubicBezTo>
                      <a:pt x="1474" y="208"/>
                      <a:pt x="1474" y="42"/>
                      <a:pt x="1391" y="0"/>
                    </a:cubicBezTo>
                    <a:close/>
                  </a:path>
                </a:pathLst>
              </a:custGeom>
              <a:solidFill>
                <a:srgbClr val="B29E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6"/>
              <p:cNvSpPr/>
              <p:nvPr/>
            </p:nvSpPr>
            <p:spPr>
              <a:xfrm>
                <a:off x="3150600" y="2667800"/>
                <a:ext cx="90300" cy="121775"/>
              </a:xfrm>
              <a:custGeom>
                <a:avLst/>
                <a:gdLst/>
                <a:ahLst/>
                <a:cxnLst/>
                <a:rect l="l" t="t" r="r" b="b"/>
                <a:pathLst>
                  <a:path w="3612" h="4871" extrusionOk="0">
                    <a:moveTo>
                      <a:pt x="2670" y="0"/>
                    </a:moveTo>
                    <a:cubicBezTo>
                      <a:pt x="2476" y="0"/>
                      <a:pt x="2288" y="91"/>
                      <a:pt x="2170" y="243"/>
                    </a:cubicBezTo>
                    <a:cubicBezTo>
                      <a:pt x="2035" y="398"/>
                      <a:pt x="1983" y="626"/>
                      <a:pt x="1796" y="730"/>
                    </a:cubicBezTo>
                    <a:cubicBezTo>
                      <a:pt x="1703" y="782"/>
                      <a:pt x="1578" y="782"/>
                      <a:pt x="1464" y="782"/>
                    </a:cubicBezTo>
                    <a:lnTo>
                      <a:pt x="1340" y="782"/>
                    </a:lnTo>
                    <a:cubicBezTo>
                      <a:pt x="1028" y="803"/>
                      <a:pt x="738" y="969"/>
                      <a:pt x="572" y="1228"/>
                    </a:cubicBezTo>
                    <a:cubicBezTo>
                      <a:pt x="406" y="1488"/>
                      <a:pt x="364" y="1820"/>
                      <a:pt x="478" y="2111"/>
                    </a:cubicBezTo>
                    <a:cubicBezTo>
                      <a:pt x="520" y="2235"/>
                      <a:pt x="593" y="2360"/>
                      <a:pt x="561" y="2484"/>
                    </a:cubicBezTo>
                    <a:cubicBezTo>
                      <a:pt x="520" y="2639"/>
                      <a:pt x="344" y="2712"/>
                      <a:pt x="219" y="2816"/>
                    </a:cubicBezTo>
                    <a:cubicBezTo>
                      <a:pt x="21" y="3003"/>
                      <a:pt x="1" y="3345"/>
                      <a:pt x="146" y="3573"/>
                    </a:cubicBezTo>
                    <a:cubicBezTo>
                      <a:pt x="302" y="3812"/>
                      <a:pt x="582" y="3937"/>
                      <a:pt x="852" y="3937"/>
                    </a:cubicBezTo>
                    <a:cubicBezTo>
                      <a:pt x="779" y="4228"/>
                      <a:pt x="955" y="4560"/>
                      <a:pt x="1225" y="4694"/>
                    </a:cubicBezTo>
                    <a:cubicBezTo>
                      <a:pt x="1495" y="4819"/>
                      <a:pt x="1879" y="4871"/>
                      <a:pt x="2180" y="4871"/>
                    </a:cubicBezTo>
                    <a:cubicBezTo>
                      <a:pt x="2616" y="4871"/>
                      <a:pt x="2782" y="4726"/>
                      <a:pt x="2948" y="4477"/>
                    </a:cubicBezTo>
                    <a:cubicBezTo>
                      <a:pt x="3114" y="4228"/>
                      <a:pt x="3467" y="751"/>
                      <a:pt x="3612" y="492"/>
                    </a:cubicBezTo>
                    <a:lnTo>
                      <a:pt x="2803" y="14"/>
                    </a:lnTo>
                    <a:cubicBezTo>
                      <a:pt x="2758" y="5"/>
                      <a:pt x="2714" y="0"/>
                      <a:pt x="2670"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6"/>
              <p:cNvSpPr/>
              <p:nvPr/>
            </p:nvSpPr>
            <p:spPr>
              <a:xfrm>
                <a:off x="3167200" y="2675925"/>
                <a:ext cx="47250" cy="59950"/>
              </a:xfrm>
              <a:custGeom>
                <a:avLst/>
                <a:gdLst/>
                <a:ahLst/>
                <a:cxnLst/>
                <a:rect l="l" t="t" r="r" b="b"/>
                <a:pathLst>
                  <a:path w="1890" h="2398" extrusionOk="0">
                    <a:moveTo>
                      <a:pt x="1859" y="1"/>
                    </a:moveTo>
                    <a:cubicBezTo>
                      <a:pt x="1827" y="1"/>
                      <a:pt x="1796" y="11"/>
                      <a:pt x="1755" y="22"/>
                    </a:cubicBezTo>
                    <a:cubicBezTo>
                      <a:pt x="1672" y="52"/>
                      <a:pt x="1557" y="125"/>
                      <a:pt x="1485" y="271"/>
                    </a:cubicBezTo>
                    <a:cubicBezTo>
                      <a:pt x="1412" y="405"/>
                      <a:pt x="1381" y="603"/>
                      <a:pt x="1371" y="799"/>
                    </a:cubicBezTo>
                    <a:cubicBezTo>
                      <a:pt x="1361" y="903"/>
                      <a:pt x="1350" y="1007"/>
                      <a:pt x="1319" y="1111"/>
                    </a:cubicBezTo>
                    <a:cubicBezTo>
                      <a:pt x="1288" y="1214"/>
                      <a:pt x="1236" y="1318"/>
                      <a:pt x="1163" y="1401"/>
                    </a:cubicBezTo>
                    <a:cubicBezTo>
                      <a:pt x="1080" y="1484"/>
                      <a:pt x="976" y="1526"/>
                      <a:pt x="873" y="1557"/>
                    </a:cubicBezTo>
                    <a:cubicBezTo>
                      <a:pt x="769" y="1578"/>
                      <a:pt x="655" y="1599"/>
                      <a:pt x="561" y="1620"/>
                    </a:cubicBezTo>
                    <a:cubicBezTo>
                      <a:pt x="457" y="1640"/>
                      <a:pt x="364" y="1682"/>
                      <a:pt x="281" y="1723"/>
                    </a:cubicBezTo>
                    <a:cubicBezTo>
                      <a:pt x="208" y="1775"/>
                      <a:pt x="146" y="1848"/>
                      <a:pt x="105" y="1910"/>
                    </a:cubicBezTo>
                    <a:cubicBezTo>
                      <a:pt x="12" y="2045"/>
                      <a:pt x="1" y="2180"/>
                      <a:pt x="1" y="2263"/>
                    </a:cubicBezTo>
                    <a:cubicBezTo>
                      <a:pt x="1" y="2304"/>
                      <a:pt x="12" y="2335"/>
                      <a:pt x="12" y="2367"/>
                    </a:cubicBezTo>
                    <a:cubicBezTo>
                      <a:pt x="22" y="2387"/>
                      <a:pt x="22" y="2397"/>
                      <a:pt x="22" y="2397"/>
                    </a:cubicBezTo>
                    <a:cubicBezTo>
                      <a:pt x="32" y="2397"/>
                      <a:pt x="22" y="2346"/>
                      <a:pt x="22" y="2263"/>
                    </a:cubicBezTo>
                    <a:cubicBezTo>
                      <a:pt x="22" y="2180"/>
                      <a:pt x="42" y="2055"/>
                      <a:pt x="125" y="1931"/>
                    </a:cubicBezTo>
                    <a:cubicBezTo>
                      <a:pt x="167" y="1869"/>
                      <a:pt x="229" y="1806"/>
                      <a:pt x="302" y="1754"/>
                    </a:cubicBezTo>
                    <a:cubicBezTo>
                      <a:pt x="374" y="1713"/>
                      <a:pt x="468" y="1682"/>
                      <a:pt x="572" y="1661"/>
                    </a:cubicBezTo>
                    <a:cubicBezTo>
                      <a:pt x="665" y="1640"/>
                      <a:pt x="769" y="1620"/>
                      <a:pt x="883" y="1599"/>
                    </a:cubicBezTo>
                    <a:cubicBezTo>
                      <a:pt x="987" y="1567"/>
                      <a:pt x="1101" y="1516"/>
                      <a:pt x="1195" y="1433"/>
                    </a:cubicBezTo>
                    <a:cubicBezTo>
                      <a:pt x="1278" y="1339"/>
                      <a:pt x="1329" y="1235"/>
                      <a:pt x="1361" y="1121"/>
                    </a:cubicBezTo>
                    <a:cubicBezTo>
                      <a:pt x="1391" y="1018"/>
                      <a:pt x="1402" y="903"/>
                      <a:pt x="1402" y="799"/>
                    </a:cubicBezTo>
                    <a:cubicBezTo>
                      <a:pt x="1423" y="603"/>
                      <a:pt x="1444" y="416"/>
                      <a:pt x="1516" y="281"/>
                    </a:cubicBezTo>
                    <a:cubicBezTo>
                      <a:pt x="1578" y="146"/>
                      <a:pt x="1682" y="73"/>
                      <a:pt x="1765" y="42"/>
                    </a:cubicBezTo>
                    <a:cubicBezTo>
                      <a:pt x="1838" y="1"/>
                      <a:pt x="1889" y="11"/>
                      <a:pt x="188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6"/>
              <p:cNvSpPr/>
              <p:nvPr/>
            </p:nvSpPr>
            <p:spPr>
              <a:xfrm>
                <a:off x="3171741" y="2701649"/>
                <a:ext cx="46450" cy="83575"/>
              </a:xfrm>
              <a:custGeom>
                <a:avLst/>
                <a:gdLst/>
                <a:ahLst/>
                <a:cxnLst/>
                <a:rect l="l" t="t" r="r" b="b"/>
                <a:pathLst>
                  <a:path w="1858" h="3343" extrusionOk="0">
                    <a:moveTo>
                      <a:pt x="1848" y="1"/>
                    </a:moveTo>
                    <a:cubicBezTo>
                      <a:pt x="1848" y="1"/>
                      <a:pt x="1837" y="1"/>
                      <a:pt x="1806" y="12"/>
                    </a:cubicBezTo>
                    <a:cubicBezTo>
                      <a:pt x="1786" y="32"/>
                      <a:pt x="1754" y="53"/>
                      <a:pt x="1712" y="95"/>
                    </a:cubicBezTo>
                    <a:cubicBezTo>
                      <a:pt x="1640" y="178"/>
                      <a:pt x="1578" y="333"/>
                      <a:pt x="1567" y="530"/>
                    </a:cubicBezTo>
                    <a:cubicBezTo>
                      <a:pt x="1567" y="623"/>
                      <a:pt x="1578" y="727"/>
                      <a:pt x="1578" y="842"/>
                    </a:cubicBezTo>
                    <a:cubicBezTo>
                      <a:pt x="1578" y="955"/>
                      <a:pt x="1578" y="1070"/>
                      <a:pt x="1536" y="1184"/>
                    </a:cubicBezTo>
                    <a:cubicBezTo>
                      <a:pt x="1495" y="1308"/>
                      <a:pt x="1401" y="1402"/>
                      <a:pt x="1297" y="1485"/>
                    </a:cubicBezTo>
                    <a:cubicBezTo>
                      <a:pt x="1184" y="1557"/>
                      <a:pt x="1048" y="1610"/>
                      <a:pt x="914" y="1661"/>
                    </a:cubicBezTo>
                    <a:cubicBezTo>
                      <a:pt x="779" y="1713"/>
                      <a:pt x="644" y="1755"/>
                      <a:pt x="520" y="1817"/>
                    </a:cubicBezTo>
                    <a:cubicBezTo>
                      <a:pt x="395" y="1879"/>
                      <a:pt x="280" y="1972"/>
                      <a:pt x="208" y="2076"/>
                    </a:cubicBezTo>
                    <a:cubicBezTo>
                      <a:pt x="52" y="2295"/>
                      <a:pt x="11" y="2533"/>
                      <a:pt x="11" y="2720"/>
                    </a:cubicBezTo>
                    <a:cubicBezTo>
                      <a:pt x="1" y="2917"/>
                      <a:pt x="21" y="3072"/>
                      <a:pt x="31" y="3176"/>
                    </a:cubicBezTo>
                    <a:cubicBezTo>
                      <a:pt x="31" y="3228"/>
                      <a:pt x="42" y="3270"/>
                      <a:pt x="52" y="3301"/>
                    </a:cubicBezTo>
                    <a:cubicBezTo>
                      <a:pt x="52" y="3270"/>
                      <a:pt x="52" y="3228"/>
                      <a:pt x="42" y="3176"/>
                    </a:cubicBezTo>
                    <a:cubicBezTo>
                      <a:pt x="42" y="3072"/>
                      <a:pt x="21" y="2917"/>
                      <a:pt x="31" y="2720"/>
                    </a:cubicBezTo>
                    <a:cubicBezTo>
                      <a:pt x="52" y="2533"/>
                      <a:pt x="94" y="2304"/>
                      <a:pt x="239" y="2108"/>
                    </a:cubicBezTo>
                    <a:cubicBezTo>
                      <a:pt x="312" y="2004"/>
                      <a:pt x="416" y="1921"/>
                      <a:pt x="540" y="1859"/>
                    </a:cubicBezTo>
                    <a:cubicBezTo>
                      <a:pt x="654" y="1796"/>
                      <a:pt x="789" y="1755"/>
                      <a:pt x="935" y="1703"/>
                    </a:cubicBezTo>
                    <a:cubicBezTo>
                      <a:pt x="1069" y="1651"/>
                      <a:pt x="1204" y="1599"/>
                      <a:pt x="1318" y="1516"/>
                    </a:cubicBezTo>
                    <a:cubicBezTo>
                      <a:pt x="1433" y="1433"/>
                      <a:pt x="1526" y="1329"/>
                      <a:pt x="1567" y="1205"/>
                    </a:cubicBezTo>
                    <a:cubicBezTo>
                      <a:pt x="1619" y="1080"/>
                      <a:pt x="1619" y="955"/>
                      <a:pt x="1609" y="842"/>
                    </a:cubicBezTo>
                    <a:cubicBezTo>
                      <a:pt x="1609" y="727"/>
                      <a:pt x="1599" y="623"/>
                      <a:pt x="1599" y="530"/>
                    </a:cubicBezTo>
                    <a:cubicBezTo>
                      <a:pt x="1609" y="333"/>
                      <a:pt x="1661" y="188"/>
                      <a:pt x="1723" y="105"/>
                    </a:cubicBezTo>
                    <a:cubicBezTo>
                      <a:pt x="1795" y="22"/>
                      <a:pt x="1858" y="1"/>
                      <a:pt x="1848" y="1"/>
                    </a:cubicBezTo>
                    <a:close/>
                    <a:moveTo>
                      <a:pt x="52" y="3301"/>
                    </a:moveTo>
                    <a:lnTo>
                      <a:pt x="52" y="3342"/>
                    </a:lnTo>
                    <a:cubicBezTo>
                      <a:pt x="63" y="3342"/>
                      <a:pt x="63" y="3321"/>
                      <a:pt x="52" y="330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6"/>
              <p:cNvSpPr/>
              <p:nvPr/>
            </p:nvSpPr>
            <p:spPr>
              <a:xfrm>
                <a:off x="3213900" y="2653100"/>
                <a:ext cx="32475" cy="38775"/>
              </a:xfrm>
              <a:custGeom>
                <a:avLst/>
                <a:gdLst/>
                <a:ahLst/>
                <a:cxnLst/>
                <a:rect l="l" t="t" r="r" b="b"/>
                <a:pathLst>
                  <a:path w="1299" h="1551" extrusionOk="0">
                    <a:moveTo>
                      <a:pt x="759" y="0"/>
                    </a:moveTo>
                    <a:cubicBezTo>
                      <a:pt x="630" y="0"/>
                      <a:pt x="485" y="51"/>
                      <a:pt x="374" y="114"/>
                    </a:cubicBezTo>
                    <a:cubicBezTo>
                      <a:pt x="187" y="229"/>
                      <a:pt x="95" y="343"/>
                      <a:pt x="42" y="561"/>
                    </a:cubicBezTo>
                    <a:cubicBezTo>
                      <a:pt x="1" y="789"/>
                      <a:pt x="1" y="1028"/>
                      <a:pt x="104" y="1225"/>
                    </a:cubicBezTo>
                    <a:cubicBezTo>
                      <a:pt x="199" y="1414"/>
                      <a:pt x="396" y="1551"/>
                      <a:pt x="602" y="1551"/>
                    </a:cubicBezTo>
                    <a:cubicBezTo>
                      <a:pt x="623" y="1551"/>
                      <a:pt x="644" y="1549"/>
                      <a:pt x="665" y="1546"/>
                    </a:cubicBezTo>
                    <a:cubicBezTo>
                      <a:pt x="821" y="1526"/>
                      <a:pt x="966" y="1422"/>
                      <a:pt x="1070" y="1297"/>
                    </a:cubicBezTo>
                    <a:cubicBezTo>
                      <a:pt x="1163" y="1173"/>
                      <a:pt x="1236" y="1018"/>
                      <a:pt x="1298" y="872"/>
                    </a:cubicBezTo>
                    <a:lnTo>
                      <a:pt x="1008" y="114"/>
                    </a:lnTo>
                    <a:cubicBezTo>
                      <a:pt x="953" y="32"/>
                      <a:pt x="861" y="0"/>
                      <a:pt x="759"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6"/>
              <p:cNvSpPr/>
              <p:nvPr/>
            </p:nvSpPr>
            <p:spPr>
              <a:xfrm>
                <a:off x="3214175" y="2653100"/>
                <a:ext cx="32200" cy="38675"/>
              </a:xfrm>
              <a:custGeom>
                <a:avLst/>
                <a:gdLst/>
                <a:ahLst/>
                <a:cxnLst/>
                <a:rect l="l" t="t" r="r" b="b"/>
                <a:pathLst>
                  <a:path w="1288" h="1547" extrusionOk="0">
                    <a:moveTo>
                      <a:pt x="748" y="1"/>
                    </a:moveTo>
                    <a:cubicBezTo>
                      <a:pt x="623" y="1"/>
                      <a:pt x="478" y="52"/>
                      <a:pt x="363" y="114"/>
                    </a:cubicBezTo>
                    <a:cubicBezTo>
                      <a:pt x="176" y="229"/>
                      <a:pt x="84" y="343"/>
                      <a:pt x="31" y="561"/>
                    </a:cubicBezTo>
                    <a:cubicBezTo>
                      <a:pt x="21" y="654"/>
                      <a:pt x="1" y="748"/>
                      <a:pt x="1" y="831"/>
                    </a:cubicBezTo>
                    <a:cubicBezTo>
                      <a:pt x="1" y="976"/>
                      <a:pt x="31" y="1111"/>
                      <a:pt x="93" y="1225"/>
                    </a:cubicBezTo>
                    <a:cubicBezTo>
                      <a:pt x="197" y="1412"/>
                      <a:pt x="395" y="1546"/>
                      <a:pt x="592" y="1546"/>
                    </a:cubicBezTo>
                    <a:lnTo>
                      <a:pt x="654" y="1546"/>
                    </a:lnTo>
                    <a:cubicBezTo>
                      <a:pt x="810" y="1526"/>
                      <a:pt x="955" y="1422"/>
                      <a:pt x="1059" y="1297"/>
                    </a:cubicBezTo>
                    <a:cubicBezTo>
                      <a:pt x="1152" y="1173"/>
                      <a:pt x="1225" y="1018"/>
                      <a:pt x="1287" y="872"/>
                    </a:cubicBezTo>
                    <a:lnTo>
                      <a:pt x="997" y="114"/>
                    </a:lnTo>
                    <a:cubicBezTo>
                      <a:pt x="944" y="31"/>
                      <a:pt x="851" y="1"/>
                      <a:pt x="748" y="1"/>
                    </a:cubicBezTo>
                    <a:close/>
                  </a:path>
                </a:pathLst>
              </a:custGeom>
              <a:solidFill>
                <a:srgbClr val="9988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6"/>
              <p:cNvSpPr/>
              <p:nvPr/>
            </p:nvSpPr>
            <p:spPr>
              <a:xfrm>
                <a:off x="3214175" y="2669075"/>
                <a:ext cx="11175" cy="6875"/>
              </a:xfrm>
              <a:custGeom>
                <a:avLst/>
                <a:gdLst/>
                <a:ahLst/>
                <a:cxnLst/>
                <a:rect l="l" t="t" r="r" b="b"/>
                <a:pathLst>
                  <a:path w="447" h="275" extrusionOk="0">
                    <a:moveTo>
                      <a:pt x="286" y="1"/>
                    </a:moveTo>
                    <a:cubicBezTo>
                      <a:pt x="247" y="1"/>
                      <a:pt x="202" y="8"/>
                      <a:pt x="156" y="26"/>
                    </a:cubicBezTo>
                    <a:cubicBezTo>
                      <a:pt x="84" y="67"/>
                      <a:pt x="31" y="139"/>
                      <a:pt x="10" y="192"/>
                    </a:cubicBezTo>
                    <a:cubicBezTo>
                      <a:pt x="1" y="243"/>
                      <a:pt x="1" y="275"/>
                      <a:pt x="10" y="275"/>
                    </a:cubicBezTo>
                    <a:cubicBezTo>
                      <a:pt x="10" y="275"/>
                      <a:pt x="21" y="243"/>
                      <a:pt x="42" y="202"/>
                    </a:cubicBezTo>
                    <a:cubicBezTo>
                      <a:pt x="63" y="160"/>
                      <a:pt x="114" y="98"/>
                      <a:pt x="176" y="67"/>
                    </a:cubicBezTo>
                    <a:cubicBezTo>
                      <a:pt x="216" y="47"/>
                      <a:pt x="259" y="40"/>
                      <a:pt x="299" y="40"/>
                    </a:cubicBezTo>
                    <a:cubicBezTo>
                      <a:pt x="322" y="40"/>
                      <a:pt x="344" y="43"/>
                      <a:pt x="363" y="46"/>
                    </a:cubicBezTo>
                    <a:cubicBezTo>
                      <a:pt x="405" y="46"/>
                      <a:pt x="426" y="60"/>
                      <a:pt x="439" y="60"/>
                    </a:cubicBezTo>
                    <a:cubicBezTo>
                      <a:pt x="442" y="60"/>
                      <a:pt x="444" y="59"/>
                      <a:pt x="446" y="56"/>
                    </a:cubicBezTo>
                    <a:cubicBezTo>
                      <a:pt x="446" y="56"/>
                      <a:pt x="426" y="26"/>
                      <a:pt x="363" y="15"/>
                    </a:cubicBezTo>
                    <a:cubicBezTo>
                      <a:pt x="345" y="6"/>
                      <a:pt x="318" y="1"/>
                      <a:pt x="286"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6"/>
              <p:cNvSpPr/>
              <p:nvPr/>
            </p:nvSpPr>
            <p:spPr>
              <a:xfrm>
                <a:off x="3214700" y="2661825"/>
                <a:ext cx="11675" cy="6125"/>
              </a:xfrm>
              <a:custGeom>
                <a:avLst/>
                <a:gdLst/>
                <a:ahLst/>
                <a:cxnLst/>
                <a:rect l="l" t="t" r="r" b="b"/>
                <a:pathLst>
                  <a:path w="467" h="245" extrusionOk="0">
                    <a:moveTo>
                      <a:pt x="317" y="1"/>
                    </a:moveTo>
                    <a:cubicBezTo>
                      <a:pt x="275" y="1"/>
                      <a:pt x="229" y="11"/>
                      <a:pt x="187" y="35"/>
                    </a:cubicBezTo>
                    <a:cubicBezTo>
                      <a:pt x="114" y="67"/>
                      <a:pt x="63" y="129"/>
                      <a:pt x="31" y="170"/>
                    </a:cubicBezTo>
                    <a:cubicBezTo>
                      <a:pt x="10" y="212"/>
                      <a:pt x="0" y="243"/>
                      <a:pt x="0" y="243"/>
                    </a:cubicBezTo>
                    <a:cubicBezTo>
                      <a:pt x="2" y="244"/>
                      <a:pt x="3" y="245"/>
                      <a:pt x="4" y="245"/>
                    </a:cubicBezTo>
                    <a:cubicBezTo>
                      <a:pt x="14" y="245"/>
                      <a:pt x="27" y="218"/>
                      <a:pt x="63" y="191"/>
                    </a:cubicBezTo>
                    <a:cubicBezTo>
                      <a:pt x="93" y="150"/>
                      <a:pt x="146" y="108"/>
                      <a:pt x="208" y="77"/>
                    </a:cubicBezTo>
                    <a:cubicBezTo>
                      <a:pt x="254" y="54"/>
                      <a:pt x="306" y="42"/>
                      <a:pt x="347" y="42"/>
                    </a:cubicBezTo>
                    <a:cubicBezTo>
                      <a:pt x="361" y="42"/>
                      <a:pt x="373" y="43"/>
                      <a:pt x="384" y="46"/>
                    </a:cubicBezTo>
                    <a:cubicBezTo>
                      <a:pt x="425" y="46"/>
                      <a:pt x="447" y="59"/>
                      <a:pt x="459" y="59"/>
                    </a:cubicBezTo>
                    <a:cubicBezTo>
                      <a:pt x="462" y="59"/>
                      <a:pt x="465" y="58"/>
                      <a:pt x="467" y="56"/>
                    </a:cubicBezTo>
                    <a:cubicBezTo>
                      <a:pt x="467" y="56"/>
                      <a:pt x="446" y="25"/>
                      <a:pt x="395" y="14"/>
                    </a:cubicBezTo>
                    <a:cubicBezTo>
                      <a:pt x="373" y="6"/>
                      <a:pt x="346" y="1"/>
                      <a:pt x="317"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6"/>
              <p:cNvSpPr/>
              <p:nvPr/>
            </p:nvSpPr>
            <p:spPr>
              <a:xfrm>
                <a:off x="3222475" y="2656050"/>
                <a:ext cx="7025" cy="4375"/>
              </a:xfrm>
              <a:custGeom>
                <a:avLst/>
                <a:gdLst/>
                <a:ahLst/>
                <a:cxnLst/>
                <a:rect l="l" t="t" r="r" b="b"/>
                <a:pathLst>
                  <a:path w="281" h="175" extrusionOk="0">
                    <a:moveTo>
                      <a:pt x="61" y="0"/>
                    </a:moveTo>
                    <a:cubicBezTo>
                      <a:pt x="24" y="0"/>
                      <a:pt x="1" y="12"/>
                      <a:pt x="1" y="17"/>
                    </a:cubicBezTo>
                    <a:cubicBezTo>
                      <a:pt x="1" y="28"/>
                      <a:pt x="84" y="28"/>
                      <a:pt x="156" y="69"/>
                    </a:cubicBezTo>
                    <a:cubicBezTo>
                      <a:pt x="224" y="108"/>
                      <a:pt x="256" y="174"/>
                      <a:pt x="268" y="174"/>
                    </a:cubicBezTo>
                    <a:cubicBezTo>
                      <a:pt x="269" y="174"/>
                      <a:pt x="270" y="174"/>
                      <a:pt x="270" y="173"/>
                    </a:cubicBezTo>
                    <a:cubicBezTo>
                      <a:pt x="280" y="173"/>
                      <a:pt x="270" y="90"/>
                      <a:pt x="177" y="38"/>
                    </a:cubicBezTo>
                    <a:cubicBezTo>
                      <a:pt x="133" y="9"/>
                      <a:pt x="92" y="0"/>
                      <a:pt x="61"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6"/>
              <p:cNvSpPr/>
              <p:nvPr/>
            </p:nvSpPr>
            <p:spPr>
              <a:xfrm>
                <a:off x="3232075" y="2652775"/>
                <a:ext cx="1850" cy="4225"/>
              </a:xfrm>
              <a:custGeom>
                <a:avLst/>
                <a:gdLst/>
                <a:ahLst/>
                <a:cxnLst/>
                <a:rect l="l" t="t" r="r" b="b"/>
                <a:pathLst>
                  <a:path w="74" h="169" extrusionOk="0">
                    <a:moveTo>
                      <a:pt x="16" y="1"/>
                    </a:moveTo>
                    <a:cubicBezTo>
                      <a:pt x="14" y="1"/>
                      <a:pt x="12" y="2"/>
                      <a:pt x="11" y="3"/>
                    </a:cubicBezTo>
                    <a:cubicBezTo>
                      <a:pt x="0" y="3"/>
                      <a:pt x="21" y="44"/>
                      <a:pt x="21" y="86"/>
                    </a:cubicBezTo>
                    <a:cubicBezTo>
                      <a:pt x="32" y="127"/>
                      <a:pt x="21" y="169"/>
                      <a:pt x="32" y="169"/>
                    </a:cubicBezTo>
                    <a:cubicBezTo>
                      <a:pt x="42" y="169"/>
                      <a:pt x="73" y="138"/>
                      <a:pt x="62" y="76"/>
                    </a:cubicBezTo>
                    <a:cubicBezTo>
                      <a:pt x="62" y="30"/>
                      <a:pt x="31" y="1"/>
                      <a:pt x="16"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6"/>
              <p:cNvSpPr/>
              <p:nvPr/>
            </p:nvSpPr>
            <p:spPr>
              <a:xfrm>
                <a:off x="3216250" y="2674775"/>
                <a:ext cx="9375" cy="10525"/>
              </a:xfrm>
              <a:custGeom>
                <a:avLst/>
                <a:gdLst/>
                <a:ahLst/>
                <a:cxnLst/>
                <a:rect l="l" t="t" r="r" b="b"/>
                <a:pathLst>
                  <a:path w="375" h="421" extrusionOk="0">
                    <a:moveTo>
                      <a:pt x="332" y="0"/>
                    </a:moveTo>
                    <a:cubicBezTo>
                      <a:pt x="318" y="0"/>
                      <a:pt x="301" y="2"/>
                      <a:pt x="280" y="5"/>
                    </a:cubicBezTo>
                    <a:cubicBezTo>
                      <a:pt x="229" y="15"/>
                      <a:pt x="156" y="57"/>
                      <a:pt x="93" y="119"/>
                    </a:cubicBezTo>
                    <a:cubicBezTo>
                      <a:pt x="31" y="192"/>
                      <a:pt x="10" y="264"/>
                      <a:pt x="1" y="327"/>
                    </a:cubicBezTo>
                    <a:cubicBezTo>
                      <a:pt x="1" y="379"/>
                      <a:pt x="10" y="420"/>
                      <a:pt x="10" y="420"/>
                    </a:cubicBezTo>
                    <a:cubicBezTo>
                      <a:pt x="21" y="410"/>
                      <a:pt x="21" y="379"/>
                      <a:pt x="31" y="327"/>
                    </a:cubicBezTo>
                    <a:cubicBezTo>
                      <a:pt x="42" y="275"/>
                      <a:pt x="73" y="213"/>
                      <a:pt x="125" y="151"/>
                    </a:cubicBezTo>
                    <a:cubicBezTo>
                      <a:pt x="177" y="88"/>
                      <a:pt x="239" y="57"/>
                      <a:pt x="291" y="36"/>
                    </a:cubicBezTo>
                    <a:cubicBezTo>
                      <a:pt x="343" y="15"/>
                      <a:pt x="374" y="15"/>
                      <a:pt x="374" y="5"/>
                    </a:cubicBezTo>
                    <a:cubicBezTo>
                      <a:pt x="374" y="5"/>
                      <a:pt x="360" y="0"/>
                      <a:pt x="332"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6"/>
              <p:cNvSpPr/>
              <p:nvPr/>
            </p:nvSpPr>
            <p:spPr>
              <a:xfrm>
                <a:off x="3223250" y="2680325"/>
                <a:ext cx="6000" cy="11975"/>
              </a:xfrm>
              <a:custGeom>
                <a:avLst/>
                <a:gdLst/>
                <a:ahLst/>
                <a:cxnLst/>
                <a:rect l="l" t="t" r="r" b="b"/>
                <a:pathLst>
                  <a:path w="240" h="479" extrusionOk="0">
                    <a:moveTo>
                      <a:pt x="229" y="1"/>
                    </a:moveTo>
                    <a:lnTo>
                      <a:pt x="229" y="1"/>
                    </a:lnTo>
                    <a:cubicBezTo>
                      <a:pt x="229" y="1"/>
                      <a:pt x="187" y="1"/>
                      <a:pt x="146" y="32"/>
                    </a:cubicBezTo>
                    <a:cubicBezTo>
                      <a:pt x="104" y="63"/>
                      <a:pt x="53" y="125"/>
                      <a:pt x="21" y="198"/>
                    </a:cubicBezTo>
                    <a:cubicBezTo>
                      <a:pt x="0" y="271"/>
                      <a:pt x="0" y="354"/>
                      <a:pt x="21" y="406"/>
                    </a:cubicBezTo>
                    <a:cubicBezTo>
                      <a:pt x="32" y="457"/>
                      <a:pt x="63" y="478"/>
                      <a:pt x="63" y="478"/>
                    </a:cubicBezTo>
                    <a:cubicBezTo>
                      <a:pt x="73" y="468"/>
                      <a:pt x="21" y="354"/>
                      <a:pt x="63" y="208"/>
                    </a:cubicBezTo>
                    <a:cubicBezTo>
                      <a:pt x="115" y="74"/>
                      <a:pt x="239" y="12"/>
                      <a:pt x="229"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6"/>
              <p:cNvSpPr/>
              <p:nvPr/>
            </p:nvSpPr>
            <p:spPr>
              <a:xfrm>
                <a:off x="3265025" y="2544225"/>
                <a:ext cx="160350" cy="170250"/>
              </a:xfrm>
              <a:custGeom>
                <a:avLst/>
                <a:gdLst/>
                <a:ahLst/>
                <a:cxnLst/>
                <a:rect l="l" t="t" r="r" b="b"/>
                <a:pathLst>
                  <a:path w="6414" h="6810" extrusionOk="0">
                    <a:moveTo>
                      <a:pt x="1901" y="0"/>
                    </a:moveTo>
                    <a:cubicBezTo>
                      <a:pt x="1827" y="0"/>
                      <a:pt x="1754" y="6"/>
                      <a:pt x="1681" y="18"/>
                    </a:cubicBezTo>
                    <a:cubicBezTo>
                      <a:pt x="1380" y="60"/>
                      <a:pt x="1080" y="226"/>
                      <a:pt x="944" y="505"/>
                    </a:cubicBezTo>
                    <a:cubicBezTo>
                      <a:pt x="799" y="775"/>
                      <a:pt x="861" y="1160"/>
                      <a:pt x="1121" y="1326"/>
                    </a:cubicBezTo>
                    <a:lnTo>
                      <a:pt x="291" y="3037"/>
                    </a:lnTo>
                    <a:cubicBezTo>
                      <a:pt x="31" y="3535"/>
                      <a:pt x="0" y="4137"/>
                      <a:pt x="218" y="4656"/>
                    </a:cubicBezTo>
                    <a:cubicBezTo>
                      <a:pt x="425" y="5175"/>
                      <a:pt x="861" y="5590"/>
                      <a:pt x="1391" y="5777"/>
                    </a:cubicBezTo>
                    <a:cubicBezTo>
                      <a:pt x="1629" y="5860"/>
                      <a:pt x="1899" y="5901"/>
                      <a:pt x="2086" y="6067"/>
                    </a:cubicBezTo>
                    <a:cubicBezTo>
                      <a:pt x="2231" y="6192"/>
                      <a:pt x="2304" y="6379"/>
                      <a:pt x="2418" y="6535"/>
                    </a:cubicBezTo>
                    <a:cubicBezTo>
                      <a:pt x="2519" y="6672"/>
                      <a:pt x="2668" y="6801"/>
                      <a:pt x="2837" y="6801"/>
                    </a:cubicBezTo>
                    <a:cubicBezTo>
                      <a:pt x="2860" y="6801"/>
                      <a:pt x="2883" y="6799"/>
                      <a:pt x="2906" y="6794"/>
                    </a:cubicBezTo>
                    <a:cubicBezTo>
                      <a:pt x="3051" y="6773"/>
                      <a:pt x="3165" y="6649"/>
                      <a:pt x="3310" y="6639"/>
                    </a:cubicBezTo>
                    <a:cubicBezTo>
                      <a:pt x="3317" y="6638"/>
                      <a:pt x="3324" y="6638"/>
                      <a:pt x="3331" y="6638"/>
                    </a:cubicBezTo>
                    <a:cubicBezTo>
                      <a:pt x="3468" y="6638"/>
                      <a:pt x="3587" y="6735"/>
                      <a:pt x="3715" y="6794"/>
                    </a:cubicBezTo>
                    <a:cubicBezTo>
                      <a:pt x="3737" y="6804"/>
                      <a:pt x="3756" y="6809"/>
                      <a:pt x="3775" y="6809"/>
                    </a:cubicBezTo>
                    <a:cubicBezTo>
                      <a:pt x="4027" y="6809"/>
                      <a:pt x="3967" y="5851"/>
                      <a:pt x="4161" y="5580"/>
                    </a:cubicBezTo>
                    <a:cubicBezTo>
                      <a:pt x="4222" y="5495"/>
                      <a:pt x="4436" y="5477"/>
                      <a:pt x="4657" y="5477"/>
                    </a:cubicBezTo>
                    <a:cubicBezTo>
                      <a:pt x="4813" y="5477"/>
                      <a:pt x="4973" y="5486"/>
                      <a:pt x="5085" y="5486"/>
                    </a:cubicBezTo>
                    <a:cubicBezTo>
                      <a:pt x="5270" y="5486"/>
                      <a:pt x="5677" y="5922"/>
                      <a:pt x="5857" y="5922"/>
                    </a:cubicBezTo>
                    <a:cubicBezTo>
                      <a:pt x="5859" y="5922"/>
                      <a:pt x="5861" y="5922"/>
                      <a:pt x="5863" y="5922"/>
                    </a:cubicBezTo>
                    <a:cubicBezTo>
                      <a:pt x="6227" y="5901"/>
                      <a:pt x="6153" y="5684"/>
                      <a:pt x="6040" y="5341"/>
                    </a:cubicBezTo>
                    <a:cubicBezTo>
                      <a:pt x="5998" y="5216"/>
                      <a:pt x="5915" y="5092"/>
                      <a:pt x="5925" y="4947"/>
                    </a:cubicBezTo>
                    <a:cubicBezTo>
                      <a:pt x="5936" y="4801"/>
                      <a:pt x="6061" y="4688"/>
                      <a:pt x="6144" y="4552"/>
                    </a:cubicBezTo>
                    <a:cubicBezTo>
                      <a:pt x="6413" y="4158"/>
                      <a:pt x="6278" y="3556"/>
                      <a:pt x="5874" y="3307"/>
                    </a:cubicBezTo>
                    <a:cubicBezTo>
                      <a:pt x="5655" y="3173"/>
                      <a:pt x="5376" y="3141"/>
                      <a:pt x="5199" y="2954"/>
                    </a:cubicBezTo>
                    <a:cubicBezTo>
                      <a:pt x="5023" y="2768"/>
                      <a:pt x="5002" y="2477"/>
                      <a:pt x="4971" y="2218"/>
                    </a:cubicBezTo>
                    <a:cubicBezTo>
                      <a:pt x="4940" y="1937"/>
                      <a:pt x="4878" y="1658"/>
                      <a:pt x="4732" y="1409"/>
                    </a:cubicBezTo>
                    <a:cubicBezTo>
                      <a:pt x="4587" y="1169"/>
                      <a:pt x="4348" y="962"/>
                      <a:pt x="4068" y="931"/>
                    </a:cubicBezTo>
                    <a:cubicBezTo>
                      <a:pt x="4021" y="924"/>
                      <a:pt x="3972" y="922"/>
                      <a:pt x="3923" y="922"/>
                    </a:cubicBezTo>
                    <a:cubicBezTo>
                      <a:pt x="3837" y="922"/>
                      <a:pt x="3750" y="929"/>
                      <a:pt x="3664" y="929"/>
                    </a:cubicBezTo>
                    <a:cubicBezTo>
                      <a:pt x="3585" y="929"/>
                      <a:pt x="3508" y="923"/>
                      <a:pt x="3435" y="900"/>
                    </a:cubicBezTo>
                    <a:cubicBezTo>
                      <a:pt x="3206" y="817"/>
                      <a:pt x="3072" y="588"/>
                      <a:pt x="2906" y="422"/>
                    </a:cubicBezTo>
                    <a:cubicBezTo>
                      <a:pt x="2645" y="153"/>
                      <a:pt x="2276" y="0"/>
                      <a:pt x="1901"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6"/>
              <p:cNvSpPr/>
              <p:nvPr/>
            </p:nvSpPr>
            <p:spPr>
              <a:xfrm>
                <a:off x="3224275" y="2566650"/>
                <a:ext cx="83575" cy="121850"/>
              </a:xfrm>
              <a:custGeom>
                <a:avLst/>
                <a:gdLst/>
                <a:ahLst/>
                <a:cxnLst/>
                <a:rect l="l" t="t" r="r" b="b"/>
                <a:pathLst>
                  <a:path w="3343" h="4874" extrusionOk="0">
                    <a:moveTo>
                      <a:pt x="2344" y="0"/>
                    </a:moveTo>
                    <a:cubicBezTo>
                      <a:pt x="2247" y="0"/>
                      <a:pt x="2150" y="14"/>
                      <a:pt x="2055" y="44"/>
                    </a:cubicBezTo>
                    <a:cubicBezTo>
                      <a:pt x="1765" y="138"/>
                      <a:pt x="1527" y="397"/>
                      <a:pt x="1474" y="698"/>
                    </a:cubicBezTo>
                    <a:cubicBezTo>
                      <a:pt x="1454" y="885"/>
                      <a:pt x="1485" y="1093"/>
                      <a:pt x="1391" y="1248"/>
                    </a:cubicBezTo>
                    <a:cubicBezTo>
                      <a:pt x="1246" y="1466"/>
                      <a:pt x="925" y="1476"/>
                      <a:pt x="759" y="1684"/>
                    </a:cubicBezTo>
                    <a:cubicBezTo>
                      <a:pt x="644" y="1819"/>
                      <a:pt x="644" y="2016"/>
                      <a:pt x="665" y="2193"/>
                    </a:cubicBezTo>
                    <a:cubicBezTo>
                      <a:pt x="686" y="2369"/>
                      <a:pt x="727" y="2545"/>
                      <a:pt x="686" y="2721"/>
                    </a:cubicBezTo>
                    <a:cubicBezTo>
                      <a:pt x="634" y="2981"/>
                      <a:pt x="655" y="3240"/>
                      <a:pt x="499" y="3459"/>
                    </a:cubicBezTo>
                    <a:cubicBezTo>
                      <a:pt x="344" y="3655"/>
                      <a:pt x="1" y="3832"/>
                      <a:pt x="12" y="4091"/>
                    </a:cubicBezTo>
                    <a:cubicBezTo>
                      <a:pt x="12" y="4340"/>
                      <a:pt x="198" y="4776"/>
                      <a:pt x="437" y="4859"/>
                    </a:cubicBezTo>
                    <a:cubicBezTo>
                      <a:pt x="465" y="4869"/>
                      <a:pt x="492" y="4874"/>
                      <a:pt x="520" y="4874"/>
                    </a:cubicBezTo>
                    <a:cubicBezTo>
                      <a:pt x="685" y="4874"/>
                      <a:pt x="840" y="4711"/>
                      <a:pt x="1018" y="4693"/>
                    </a:cubicBezTo>
                    <a:cubicBezTo>
                      <a:pt x="1142" y="4677"/>
                      <a:pt x="1269" y="4668"/>
                      <a:pt x="1397" y="4668"/>
                    </a:cubicBezTo>
                    <a:cubicBezTo>
                      <a:pt x="1590" y="4668"/>
                      <a:pt x="1785" y="4687"/>
                      <a:pt x="1972" y="4725"/>
                    </a:cubicBezTo>
                    <a:cubicBezTo>
                      <a:pt x="2170" y="4766"/>
                      <a:pt x="2367" y="4818"/>
                      <a:pt x="2564" y="4838"/>
                    </a:cubicBezTo>
                    <a:cubicBezTo>
                      <a:pt x="2584" y="4839"/>
                      <a:pt x="2604" y="4840"/>
                      <a:pt x="2623" y="4840"/>
                    </a:cubicBezTo>
                    <a:cubicBezTo>
                      <a:pt x="2804" y="4840"/>
                      <a:pt x="2994" y="4794"/>
                      <a:pt x="3125" y="4672"/>
                    </a:cubicBezTo>
                    <a:cubicBezTo>
                      <a:pt x="3280" y="4548"/>
                      <a:pt x="3342" y="4299"/>
                      <a:pt x="3228" y="4133"/>
                    </a:cubicBezTo>
                    <a:lnTo>
                      <a:pt x="2927" y="159"/>
                    </a:lnTo>
                    <a:cubicBezTo>
                      <a:pt x="2752" y="61"/>
                      <a:pt x="2548" y="0"/>
                      <a:pt x="2344"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6"/>
              <p:cNvSpPr/>
              <p:nvPr/>
            </p:nvSpPr>
            <p:spPr>
              <a:xfrm>
                <a:off x="3266462" y="2587987"/>
                <a:ext cx="97050" cy="142325"/>
              </a:xfrm>
              <a:custGeom>
                <a:avLst/>
                <a:gdLst/>
                <a:ahLst/>
                <a:cxnLst/>
                <a:rect l="l" t="t" r="r" b="b"/>
                <a:pathLst>
                  <a:path w="3882" h="5693" extrusionOk="0">
                    <a:moveTo>
                      <a:pt x="2678" y="1"/>
                    </a:moveTo>
                    <a:cubicBezTo>
                      <a:pt x="2647" y="1"/>
                      <a:pt x="2616" y="3"/>
                      <a:pt x="2585" y="6"/>
                    </a:cubicBezTo>
                    <a:lnTo>
                      <a:pt x="374" y="567"/>
                    </a:lnTo>
                    <a:cubicBezTo>
                      <a:pt x="166" y="587"/>
                      <a:pt x="0" y="774"/>
                      <a:pt x="11" y="992"/>
                    </a:cubicBezTo>
                    <a:lnTo>
                      <a:pt x="187" y="5008"/>
                    </a:lnTo>
                    <a:lnTo>
                      <a:pt x="2730" y="5693"/>
                    </a:lnTo>
                    <a:cubicBezTo>
                      <a:pt x="2730" y="5693"/>
                      <a:pt x="2710" y="5183"/>
                      <a:pt x="2709" y="5174"/>
                    </a:cubicBezTo>
                    <a:lnTo>
                      <a:pt x="2709" y="5174"/>
                    </a:lnTo>
                    <a:cubicBezTo>
                      <a:pt x="2714" y="5173"/>
                      <a:pt x="3612" y="5015"/>
                      <a:pt x="3798" y="3846"/>
                    </a:cubicBezTo>
                    <a:cubicBezTo>
                      <a:pt x="3881" y="3255"/>
                      <a:pt x="3851" y="2289"/>
                      <a:pt x="3798" y="1500"/>
                    </a:cubicBezTo>
                    <a:cubicBezTo>
                      <a:pt x="3759" y="826"/>
                      <a:pt x="3331" y="1"/>
                      <a:pt x="2678"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6"/>
              <p:cNvSpPr/>
              <p:nvPr/>
            </p:nvSpPr>
            <p:spPr>
              <a:xfrm>
                <a:off x="3346475" y="2624025"/>
                <a:ext cx="7825" cy="7300"/>
              </a:xfrm>
              <a:custGeom>
                <a:avLst/>
                <a:gdLst/>
                <a:ahLst/>
                <a:cxnLst/>
                <a:rect l="l" t="t" r="r" b="b"/>
                <a:pathLst>
                  <a:path w="313" h="292" extrusionOk="0">
                    <a:moveTo>
                      <a:pt x="175" y="0"/>
                    </a:moveTo>
                    <a:cubicBezTo>
                      <a:pt x="169" y="0"/>
                      <a:pt x="162" y="1"/>
                      <a:pt x="156" y="1"/>
                    </a:cubicBezTo>
                    <a:cubicBezTo>
                      <a:pt x="73" y="1"/>
                      <a:pt x="1" y="74"/>
                      <a:pt x="11" y="147"/>
                    </a:cubicBezTo>
                    <a:cubicBezTo>
                      <a:pt x="11" y="230"/>
                      <a:pt x="84" y="292"/>
                      <a:pt x="167" y="292"/>
                    </a:cubicBezTo>
                    <a:cubicBezTo>
                      <a:pt x="250" y="281"/>
                      <a:pt x="312" y="209"/>
                      <a:pt x="312" y="136"/>
                    </a:cubicBezTo>
                    <a:cubicBezTo>
                      <a:pt x="312" y="59"/>
                      <a:pt x="250" y="0"/>
                      <a:pt x="175"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6"/>
              <p:cNvSpPr/>
              <p:nvPr/>
            </p:nvSpPr>
            <p:spPr>
              <a:xfrm>
                <a:off x="3344125" y="2617825"/>
                <a:ext cx="15350" cy="4200"/>
              </a:xfrm>
              <a:custGeom>
                <a:avLst/>
                <a:gdLst/>
                <a:ahLst/>
                <a:cxnLst/>
                <a:rect l="l" t="t" r="r" b="b"/>
                <a:pathLst>
                  <a:path w="614" h="168" extrusionOk="0">
                    <a:moveTo>
                      <a:pt x="312" y="0"/>
                    </a:moveTo>
                    <a:cubicBezTo>
                      <a:pt x="208" y="0"/>
                      <a:pt x="125" y="42"/>
                      <a:pt x="74" y="73"/>
                    </a:cubicBezTo>
                    <a:cubicBezTo>
                      <a:pt x="22" y="114"/>
                      <a:pt x="1" y="156"/>
                      <a:pt x="12" y="156"/>
                    </a:cubicBezTo>
                    <a:cubicBezTo>
                      <a:pt x="14" y="158"/>
                      <a:pt x="17" y="159"/>
                      <a:pt x="22" y="159"/>
                    </a:cubicBezTo>
                    <a:cubicBezTo>
                      <a:pt x="58" y="159"/>
                      <a:pt x="165" y="93"/>
                      <a:pt x="312" y="93"/>
                    </a:cubicBezTo>
                    <a:cubicBezTo>
                      <a:pt x="469" y="93"/>
                      <a:pt x="580" y="167"/>
                      <a:pt x="600" y="167"/>
                    </a:cubicBezTo>
                    <a:cubicBezTo>
                      <a:pt x="601" y="167"/>
                      <a:pt x="602" y="167"/>
                      <a:pt x="603" y="166"/>
                    </a:cubicBezTo>
                    <a:cubicBezTo>
                      <a:pt x="614" y="156"/>
                      <a:pt x="603" y="114"/>
                      <a:pt x="551" y="83"/>
                    </a:cubicBezTo>
                    <a:cubicBezTo>
                      <a:pt x="499" y="42"/>
                      <a:pt x="416" y="0"/>
                      <a:pt x="312"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6"/>
              <p:cNvSpPr/>
              <p:nvPr/>
            </p:nvSpPr>
            <p:spPr>
              <a:xfrm>
                <a:off x="3306525" y="2624025"/>
                <a:ext cx="7800" cy="7300"/>
              </a:xfrm>
              <a:custGeom>
                <a:avLst/>
                <a:gdLst/>
                <a:ahLst/>
                <a:cxnLst/>
                <a:rect l="l" t="t" r="r" b="b"/>
                <a:pathLst>
                  <a:path w="312" h="292" extrusionOk="0">
                    <a:moveTo>
                      <a:pt x="165" y="0"/>
                    </a:moveTo>
                    <a:cubicBezTo>
                      <a:pt x="159" y="0"/>
                      <a:pt x="152" y="1"/>
                      <a:pt x="146" y="1"/>
                    </a:cubicBezTo>
                    <a:cubicBezTo>
                      <a:pt x="63" y="1"/>
                      <a:pt x="1" y="74"/>
                      <a:pt x="1" y="147"/>
                    </a:cubicBezTo>
                    <a:cubicBezTo>
                      <a:pt x="11" y="230"/>
                      <a:pt x="73" y="292"/>
                      <a:pt x="156" y="292"/>
                    </a:cubicBezTo>
                    <a:cubicBezTo>
                      <a:pt x="239" y="281"/>
                      <a:pt x="312" y="209"/>
                      <a:pt x="301" y="136"/>
                    </a:cubicBezTo>
                    <a:cubicBezTo>
                      <a:pt x="301" y="59"/>
                      <a:pt x="240" y="0"/>
                      <a:pt x="165"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6"/>
              <p:cNvSpPr/>
              <p:nvPr/>
            </p:nvSpPr>
            <p:spPr>
              <a:xfrm>
                <a:off x="3304175" y="2618850"/>
                <a:ext cx="15350" cy="4000"/>
              </a:xfrm>
              <a:custGeom>
                <a:avLst/>
                <a:gdLst/>
                <a:ahLst/>
                <a:cxnLst/>
                <a:rect l="l" t="t" r="r" b="b"/>
                <a:pathLst>
                  <a:path w="614" h="160" extrusionOk="0">
                    <a:moveTo>
                      <a:pt x="312" y="1"/>
                    </a:moveTo>
                    <a:cubicBezTo>
                      <a:pt x="208" y="1"/>
                      <a:pt x="115" y="32"/>
                      <a:pt x="74" y="73"/>
                    </a:cubicBezTo>
                    <a:cubicBezTo>
                      <a:pt x="22" y="105"/>
                      <a:pt x="1" y="146"/>
                      <a:pt x="12" y="156"/>
                    </a:cubicBezTo>
                    <a:cubicBezTo>
                      <a:pt x="13" y="158"/>
                      <a:pt x="15" y="159"/>
                      <a:pt x="19" y="159"/>
                    </a:cubicBezTo>
                    <a:cubicBezTo>
                      <a:pt x="50" y="159"/>
                      <a:pt x="164" y="94"/>
                      <a:pt x="302" y="94"/>
                    </a:cubicBezTo>
                    <a:cubicBezTo>
                      <a:pt x="450" y="94"/>
                      <a:pt x="556" y="159"/>
                      <a:pt x="592" y="159"/>
                    </a:cubicBezTo>
                    <a:cubicBezTo>
                      <a:pt x="597" y="159"/>
                      <a:pt x="600" y="158"/>
                      <a:pt x="603" y="156"/>
                    </a:cubicBezTo>
                    <a:cubicBezTo>
                      <a:pt x="614" y="146"/>
                      <a:pt x="593" y="115"/>
                      <a:pt x="540" y="73"/>
                    </a:cubicBezTo>
                    <a:cubicBezTo>
                      <a:pt x="499" y="32"/>
                      <a:pt x="406" y="1"/>
                      <a:pt x="312"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6"/>
              <p:cNvSpPr/>
              <p:nvPr/>
            </p:nvSpPr>
            <p:spPr>
              <a:xfrm>
                <a:off x="3331675" y="2618850"/>
                <a:ext cx="13275" cy="34200"/>
              </a:xfrm>
              <a:custGeom>
                <a:avLst/>
                <a:gdLst/>
                <a:ahLst/>
                <a:cxnLst/>
                <a:rect l="l" t="t" r="r" b="b"/>
                <a:pathLst>
                  <a:path w="531" h="1368" extrusionOk="0">
                    <a:moveTo>
                      <a:pt x="22" y="1"/>
                    </a:moveTo>
                    <a:cubicBezTo>
                      <a:pt x="1" y="11"/>
                      <a:pt x="125" y="384"/>
                      <a:pt x="302" y="831"/>
                    </a:cubicBezTo>
                    <a:cubicBezTo>
                      <a:pt x="344" y="945"/>
                      <a:pt x="385" y="1049"/>
                      <a:pt x="427" y="1152"/>
                    </a:cubicBezTo>
                    <a:cubicBezTo>
                      <a:pt x="447" y="1194"/>
                      <a:pt x="457" y="1246"/>
                      <a:pt x="447" y="1277"/>
                    </a:cubicBezTo>
                    <a:cubicBezTo>
                      <a:pt x="447" y="1298"/>
                      <a:pt x="406" y="1308"/>
                      <a:pt x="364" y="1318"/>
                    </a:cubicBezTo>
                    <a:cubicBezTo>
                      <a:pt x="198" y="1339"/>
                      <a:pt x="95" y="1350"/>
                      <a:pt x="95" y="1360"/>
                    </a:cubicBezTo>
                    <a:cubicBezTo>
                      <a:pt x="95" y="1365"/>
                      <a:pt x="121" y="1368"/>
                      <a:pt x="167" y="1368"/>
                    </a:cubicBezTo>
                    <a:cubicBezTo>
                      <a:pt x="214" y="1368"/>
                      <a:pt x="281" y="1365"/>
                      <a:pt x="364" y="1360"/>
                    </a:cubicBezTo>
                    <a:cubicBezTo>
                      <a:pt x="385" y="1360"/>
                      <a:pt x="406" y="1360"/>
                      <a:pt x="437" y="1350"/>
                    </a:cubicBezTo>
                    <a:cubicBezTo>
                      <a:pt x="468" y="1339"/>
                      <a:pt x="489" y="1318"/>
                      <a:pt x="510" y="1288"/>
                    </a:cubicBezTo>
                    <a:cubicBezTo>
                      <a:pt x="530" y="1225"/>
                      <a:pt x="499" y="1173"/>
                      <a:pt x="478" y="1132"/>
                    </a:cubicBezTo>
                    <a:cubicBezTo>
                      <a:pt x="447" y="1028"/>
                      <a:pt x="406" y="924"/>
                      <a:pt x="364" y="810"/>
                    </a:cubicBezTo>
                    <a:cubicBezTo>
                      <a:pt x="188" y="354"/>
                      <a:pt x="42" y="1"/>
                      <a:pt x="22"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6"/>
              <p:cNvSpPr/>
              <p:nvPr/>
            </p:nvSpPr>
            <p:spPr>
              <a:xfrm>
                <a:off x="3297450" y="2690700"/>
                <a:ext cx="39725" cy="21300"/>
              </a:xfrm>
              <a:custGeom>
                <a:avLst/>
                <a:gdLst/>
                <a:ahLst/>
                <a:cxnLst/>
                <a:rect l="l" t="t" r="r" b="b"/>
                <a:pathLst>
                  <a:path w="1589" h="852" extrusionOk="0">
                    <a:moveTo>
                      <a:pt x="0" y="1"/>
                    </a:moveTo>
                    <a:cubicBezTo>
                      <a:pt x="0" y="1"/>
                      <a:pt x="333" y="851"/>
                      <a:pt x="1365" y="851"/>
                    </a:cubicBezTo>
                    <a:cubicBezTo>
                      <a:pt x="1426" y="851"/>
                      <a:pt x="1490" y="848"/>
                      <a:pt x="1557" y="842"/>
                    </a:cubicBezTo>
                    <a:lnTo>
                      <a:pt x="1588" y="416"/>
                    </a:lnTo>
                    <a:lnTo>
                      <a:pt x="1588" y="416"/>
                    </a:lnTo>
                    <a:cubicBezTo>
                      <a:pt x="1588" y="416"/>
                      <a:pt x="1561" y="418"/>
                      <a:pt x="1513" y="418"/>
                    </a:cubicBezTo>
                    <a:cubicBezTo>
                      <a:pt x="1296" y="418"/>
                      <a:pt x="645" y="383"/>
                      <a:pt x="0" y="1"/>
                    </a:cubicBezTo>
                    <a:close/>
                  </a:path>
                </a:pathLst>
              </a:custGeom>
              <a:solidFill>
                <a:srgbClr val="EC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6"/>
              <p:cNvSpPr/>
              <p:nvPr/>
            </p:nvSpPr>
            <p:spPr>
              <a:xfrm>
                <a:off x="3320025" y="2660050"/>
                <a:ext cx="13000" cy="8875"/>
              </a:xfrm>
              <a:custGeom>
                <a:avLst/>
                <a:gdLst/>
                <a:ahLst/>
                <a:cxnLst/>
                <a:rect l="l" t="t" r="r" b="b"/>
                <a:pathLst>
                  <a:path w="520" h="355" extrusionOk="0">
                    <a:moveTo>
                      <a:pt x="259" y="1"/>
                    </a:moveTo>
                    <a:cubicBezTo>
                      <a:pt x="249" y="1"/>
                      <a:pt x="239" y="1"/>
                      <a:pt x="229" y="2"/>
                    </a:cubicBezTo>
                    <a:cubicBezTo>
                      <a:pt x="166" y="2"/>
                      <a:pt x="93" y="44"/>
                      <a:pt x="52" y="96"/>
                    </a:cubicBezTo>
                    <a:cubicBezTo>
                      <a:pt x="0" y="158"/>
                      <a:pt x="0" y="241"/>
                      <a:pt x="31" y="293"/>
                    </a:cubicBezTo>
                    <a:cubicBezTo>
                      <a:pt x="68" y="336"/>
                      <a:pt x="119" y="355"/>
                      <a:pt x="175" y="355"/>
                    </a:cubicBezTo>
                    <a:cubicBezTo>
                      <a:pt x="199" y="355"/>
                      <a:pt x="224" y="351"/>
                      <a:pt x="249" y="345"/>
                    </a:cubicBezTo>
                    <a:cubicBezTo>
                      <a:pt x="322" y="324"/>
                      <a:pt x="395" y="272"/>
                      <a:pt x="457" y="221"/>
                    </a:cubicBezTo>
                    <a:cubicBezTo>
                      <a:pt x="478" y="210"/>
                      <a:pt x="488" y="189"/>
                      <a:pt x="498" y="168"/>
                    </a:cubicBezTo>
                    <a:cubicBezTo>
                      <a:pt x="519" y="158"/>
                      <a:pt x="519" y="127"/>
                      <a:pt x="498" y="117"/>
                    </a:cubicBezTo>
                    <a:lnTo>
                      <a:pt x="498" y="106"/>
                    </a:lnTo>
                    <a:cubicBezTo>
                      <a:pt x="442" y="41"/>
                      <a:pt x="352" y="1"/>
                      <a:pt x="259"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6"/>
              <p:cNvSpPr/>
              <p:nvPr/>
            </p:nvSpPr>
            <p:spPr>
              <a:xfrm>
                <a:off x="3321300" y="2655700"/>
                <a:ext cx="13800" cy="11675"/>
              </a:xfrm>
              <a:custGeom>
                <a:avLst/>
                <a:gdLst/>
                <a:ahLst/>
                <a:cxnLst/>
                <a:rect l="l" t="t" r="r" b="b"/>
                <a:pathLst>
                  <a:path w="552" h="467" extrusionOk="0">
                    <a:moveTo>
                      <a:pt x="32" y="0"/>
                    </a:moveTo>
                    <a:cubicBezTo>
                      <a:pt x="22" y="0"/>
                      <a:pt x="1" y="42"/>
                      <a:pt x="12" y="114"/>
                    </a:cubicBezTo>
                    <a:cubicBezTo>
                      <a:pt x="12" y="187"/>
                      <a:pt x="53" y="291"/>
                      <a:pt x="146" y="374"/>
                    </a:cubicBezTo>
                    <a:cubicBezTo>
                      <a:pt x="240" y="446"/>
                      <a:pt x="354" y="467"/>
                      <a:pt x="437" y="467"/>
                    </a:cubicBezTo>
                    <a:cubicBezTo>
                      <a:pt x="510" y="467"/>
                      <a:pt x="551" y="446"/>
                      <a:pt x="551" y="436"/>
                    </a:cubicBezTo>
                    <a:cubicBezTo>
                      <a:pt x="551" y="405"/>
                      <a:pt x="364" y="425"/>
                      <a:pt x="208" y="301"/>
                    </a:cubicBezTo>
                    <a:cubicBezTo>
                      <a:pt x="63" y="176"/>
                      <a:pt x="63" y="0"/>
                      <a:pt x="32"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6"/>
              <p:cNvSpPr/>
              <p:nvPr/>
            </p:nvSpPr>
            <p:spPr>
              <a:xfrm>
                <a:off x="3302375" y="2612550"/>
                <a:ext cx="18950" cy="5425"/>
              </a:xfrm>
              <a:custGeom>
                <a:avLst/>
                <a:gdLst/>
                <a:ahLst/>
                <a:cxnLst/>
                <a:rect l="l" t="t" r="r" b="b"/>
                <a:pathLst>
                  <a:path w="758" h="217" extrusionOk="0">
                    <a:moveTo>
                      <a:pt x="427" y="1"/>
                    </a:moveTo>
                    <a:cubicBezTo>
                      <a:pt x="406" y="1"/>
                      <a:pt x="385" y="2"/>
                      <a:pt x="363" y="4"/>
                    </a:cubicBezTo>
                    <a:cubicBezTo>
                      <a:pt x="250" y="14"/>
                      <a:pt x="146" y="55"/>
                      <a:pt x="84" y="97"/>
                    </a:cubicBezTo>
                    <a:cubicBezTo>
                      <a:pt x="21" y="149"/>
                      <a:pt x="1" y="191"/>
                      <a:pt x="11" y="201"/>
                    </a:cubicBezTo>
                    <a:cubicBezTo>
                      <a:pt x="16" y="212"/>
                      <a:pt x="32" y="216"/>
                      <a:pt x="56" y="216"/>
                    </a:cubicBezTo>
                    <a:cubicBezTo>
                      <a:pt x="119" y="216"/>
                      <a:pt x="238" y="185"/>
                      <a:pt x="374" y="170"/>
                    </a:cubicBezTo>
                    <a:cubicBezTo>
                      <a:pt x="571" y="149"/>
                      <a:pt x="737" y="170"/>
                      <a:pt x="748" y="118"/>
                    </a:cubicBezTo>
                    <a:cubicBezTo>
                      <a:pt x="758" y="97"/>
                      <a:pt x="716" y="66"/>
                      <a:pt x="654" y="35"/>
                    </a:cubicBezTo>
                    <a:cubicBezTo>
                      <a:pt x="595" y="18"/>
                      <a:pt x="516" y="1"/>
                      <a:pt x="427"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6"/>
              <p:cNvSpPr/>
              <p:nvPr/>
            </p:nvSpPr>
            <p:spPr>
              <a:xfrm>
                <a:off x="3343625" y="2605900"/>
                <a:ext cx="14550" cy="4625"/>
              </a:xfrm>
              <a:custGeom>
                <a:avLst/>
                <a:gdLst/>
                <a:ahLst/>
                <a:cxnLst/>
                <a:rect l="l" t="t" r="r" b="b"/>
                <a:pathLst>
                  <a:path w="582" h="185" extrusionOk="0">
                    <a:moveTo>
                      <a:pt x="291" y="0"/>
                    </a:moveTo>
                    <a:cubicBezTo>
                      <a:pt x="198" y="0"/>
                      <a:pt x="125" y="21"/>
                      <a:pt x="73" y="62"/>
                    </a:cubicBezTo>
                    <a:cubicBezTo>
                      <a:pt x="21" y="93"/>
                      <a:pt x="0" y="134"/>
                      <a:pt x="11" y="155"/>
                    </a:cubicBezTo>
                    <a:cubicBezTo>
                      <a:pt x="22" y="166"/>
                      <a:pt x="43" y="170"/>
                      <a:pt x="73" y="170"/>
                    </a:cubicBezTo>
                    <a:cubicBezTo>
                      <a:pt x="113" y="170"/>
                      <a:pt x="167" y="164"/>
                      <a:pt x="228" y="164"/>
                    </a:cubicBezTo>
                    <a:cubicBezTo>
                      <a:pt x="249" y="164"/>
                      <a:pt x="269" y="164"/>
                      <a:pt x="291" y="166"/>
                    </a:cubicBezTo>
                    <a:cubicBezTo>
                      <a:pt x="381" y="166"/>
                      <a:pt x="462" y="184"/>
                      <a:pt x="515" y="184"/>
                    </a:cubicBezTo>
                    <a:cubicBezTo>
                      <a:pt x="541" y="184"/>
                      <a:pt x="561" y="180"/>
                      <a:pt x="571" y="166"/>
                    </a:cubicBezTo>
                    <a:cubicBezTo>
                      <a:pt x="581" y="145"/>
                      <a:pt x="561" y="114"/>
                      <a:pt x="519" y="72"/>
                    </a:cubicBezTo>
                    <a:cubicBezTo>
                      <a:pt x="468" y="31"/>
                      <a:pt x="385" y="0"/>
                      <a:pt x="291"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6"/>
              <p:cNvSpPr/>
              <p:nvPr/>
            </p:nvSpPr>
            <p:spPr>
              <a:xfrm>
                <a:off x="3240625" y="2570925"/>
                <a:ext cx="71125" cy="128900"/>
              </a:xfrm>
              <a:custGeom>
                <a:avLst/>
                <a:gdLst/>
                <a:ahLst/>
                <a:cxnLst/>
                <a:rect l="l" t="t" r="r" b="b"/>
                <a:pathLst>
                  <a:path w="2845" h="5156" extrusionOk="0">
                    <a:moveTo>
                      <a:pt x="1640" y="1"/>
                    </a:moveTo>
                    <a:cubicBezTo>
                      <a:pt x="1548" y="1"/>
                      <a:pt x="1458" y="13"/>
                      <a:pt x="1371" y="39"/>
                    </a:cubicBezTo>
                    <a:cubicBezTo>
                      <a:pt x="1049" y="133"/>
                      <a:pt x="790" y="413"/>
                      <a:pt x="779" y="735"/>
                    </a:cubicBezTo>
                    <a:cubicBezTo>
                      <a:pt x="779" y="942"/>
                      <a:pt x="862" y="1160"/>
                      <a:pt x="769" y="1357"/>
                    </a:cubicBezTo>
                    <a:cubicBezTo>
                      <a:pt x="686" y="1533"/>
                      <a:pt x="467" y="1607"/>
                      <a:pt x="312" y="1731"/>
                    </a:cubicBezTo>
                    <a:cubicBezTo>
                      <a:pt x="73" y="1939"/>
                      <a:pt x="1" y="2312"/>
                      <a:pt x="146" y="2582"/>
                    </a:cubicBezTo>
                    <a:cubicBezTo>
                      <a:pt x="281" y="2820"/>
                      <a:pt x="551" y="2997"/>
                      <a:pt x="571" y="3267"/>
                    </a:cubicBezTo>
                    <a:cubicBezTo>
                      <a:pt x="592" y="3516"/>
                      <a:pt x="384" y="3723"/>
                      <a:pt x="333" y="3972"/>
                    </a:cubicBezTo>
                    <a:lnTo>
                      <a:pt x="2377" y="5155"/>
                    </a:lnTo>
                    <a:cubicBezTo>
                      <a:pt x="2844" y="4128"/>
                      <a:pt x="2003" y="3744"/>
                      <a:pt x="1952" y="3505"/>
                    </a:cubicBezTo>
                    <a:cubicBezTo>
                      <a:pt x="1848" y="2976"/>
                      <a:pt x="2242" y="2769"/>
                      <a:pt x="2211" y="2416"/>
                    </a:cubicBezTo>
                    <a:cubicBezTo>
                      <a:pt x="2201" y="2239"/>
                      <a:pt x="2076" y="2094"/>
                      <a:pt x="1973" y="1949"/>
                    </a:cubicBezTo>
                    <a:cubicBezTo>
                      <a:pt x="1858" y="1803"/>
                      <a:pt x="1775" y="1617"/>
                      <a:pt x="1837" y="1450"/>
                    </a:cubicBezTo>
                    <a:cubicBezTo>
                      <a:pt x="1920" y="1233"/>
                      <a:pt x="2211" y="1171"/>
                      <a:pt x="2377" y="1015"/>
                    </a:cubicBezTo>
                    <a:cubicBezTo>
                      <a:pt x="2522" y="880"/>
                      <a:pt x="2584" y="662"/>
                      <a:pt x="2522" y="475"/>
                    </a:cubicBezTo>
                    <a:cubicBezTo>
                      <a:pt x="2475" y="303"/>
                      <a:pt x="2321" y="166"/>
                      <a:pt x="2144" y="122"/>
                    </a:cubicBezTo>
                    <a:lnTo>
                      <a:pt x="2144" y="122"/>
                    </a:lnTo>
                    <a:cubicBezTo>
                      <a:pt x="1986" y="45"/>
                      <a:pt x="1812" y="1"/>
                      <a:pt x="1640"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6"/>
              <p:cNvSpPr/>
              <p:nvPr/>
            </p:nvSpPr>
            <p:spPr>
              <a:xfrm>
                <a:off x="3293050" y="2561025"/>
                <a:ext cx="92375" cy="59250"/>
              </a:xfrm>
              <a:custGeom>
                <a:avLst/>
                <a:gdLst/>
                <a:ahLst/>
                <a:cxnLst/>
                <a:rect l="l" t="t" r="r" b="b"/>
                <a:pathLst>
                  <a:path w="3695" h="2370" extrusionOk="0">
                    <a:moveTo>
                      <a:pt x="8" y="417"/>
                    </a:moveTo>
                    <a:cubicBezTo>
                      <a:pt x="5" y="420"/>
                      <a:pt x="3" y="423"/>
                      <a:pt x="0" y="425"/>
                    </a:cubicBezTo>
                    <a:lnTo>
                      <a:pt x="8" y="417"/>
                    </a:lnTo>
                    <a:close/>
                    <a:moveTo>
                      <a:pt x="773" y="0"/>
                    </a:moveTo>
                    <a:cubicBezTo>
                      <a:pt x="519" y="0"/>
                      <a:pt x="281" y="162"/>
                      <a:pt x="83" y="345"/>
                    </a:cubicBezTo>
                    <a:lnTo>
                      <a:pt x="83" y="345"/>
                    </a:lnTo>
                    <a:cubicBezTo>
                      <a:pt x="83" y="344"/>
                      <a:pt x="83" y="343"/>
                      <a:pt x="83" y="342"/>
                    </a:cubicBezTo>
                    <a:lnTo>
                      <a:pt x="8" y="417"/>
                    </a:lnTo>
                    <a:lnTo>
                      <a:pt x="8" y="417"/>
                    </a:lnTo>
                    <a:cubicBezTo>
                      <a:pt x="32" y="393"/>
                      <a:pt x="57" y="369"/>
                      <a:pt x="83" y="345"/>
                    </a:cubicBezTo>
                    <a:lnTo>
                      <a:pt x="83" y="345"/>
                    </a:lnTo>
                    <a:cubicBezTo>
                      <a:pt x="84" y="582"/>
                      <a:pt x="188" y="820"/>
                      <a:pt x="374" y="965"/>
                    </a:cubicBezTo>
                    <a:cubicBezTo>
                      <a:pt x="514" y="1089"/>
                      <a:pt x="701" y="1153"/>
                      <a:pt x="892" y="1153"/>
                    </a:cubicBezTo>
                    <a:cubicBezTo>
                      <a:pt x="941" y="1153"/>
                      <a:pt x="989" y="1149"/>
                      <a:pt x="1038" y="1141"/>
                    </a:cubicBezTo>
                    <a:cubicBezTo>
                      <a:pt x="1158" y="1120"/>
                      <a:pt x="1288" y="1069"/>
                      <a:pt x="1408" y="1069"/>
                    </a:cubicBezTo>
                    <a:cubicBezTo>
                      <a:pt x="1464" y="1069"/>
                      <a:pt x="1517" y="1080"/>
                      <a:pt x="1567" y="1110"/>
                    </a:cubicBezTo>
                    <a:cubicBezTo>
                      <a:pt x="1733" y="1214"/>
                      <a:pt x="1743" y="1463"/>
                      <a:pt x="1889" y="1587"/>
                    </a:cubicBezTo>
                    <a:cubicBezTo>
                      <a:pt x="1968" y="1659"/>
                      <a:pt x="2065" y="1677"/>
                      <a:pt x="2170" y="1677"/>
                    </a:cubicBezTo>
                    <a:cubicBezTo>
                      <a:pt x="2280" y="1677"/>
                      <a:pt x="2398" y="1657"/>
                      <a:pt x="2512" y="1657"/>
                    </a:cubicBezTo>
                    <a:cubicBezTo>
                      <a:pt x="2572" y="1657"/>
                      <a:pt x="2632" y="1663"/>
                      <a:pt x="2687" y="1680"/>
                    </a:cubicBezTo>
                    <a:cubicBezTo>
                      <a:pt x="2895" y="1743"/>
                      <a:pt x="3019" y="1929"/>
                      <a:pt x="3155" y="2096"/>
                    </a:cubicBezTo>
                    <a:cubicBezTo>
                      <a:pt x="3268" y="2236"/>
                      <a:pt x="3435" y="2369"/>
                      <a:pt x="3603" y="2369"/>
                    </a:cubicBezTo>
                    <a:cubicBezTo>
                      <a:pt x="3633" y="2369"/>
                      <a:pt x="3664" y="2365"/>
                      <a:pt x="3694" y="2355"/>
                    </a:cubicBezTo>
                    <a:cubicBezTo>
                      <a:pt x="3683" y="2179"/>
                      <a:pt x="3674" y="1992"/>
                      <a:pt x="3621" y="1816"/>
                    </a:cubicBezTo>
                    <a:cubicBezTo>
                      <a:pt x="3559" y="1639"/>
                      <a:pt x="3466" y="1473"/>
                      <a:pt x="3310" y="1369"/>
                    </a:cubicBezTo>
                    <a:cubicBezTo>
                      <a:pt x="3227" y="1318"/>
                      <a:pt x="3123" y="1276"/>
                      <a:pt x="3051" y="1214"/>
                    </a:cubicBezTo>
                    <a:cubicBezTo>
                      <a:pt x="2874" y="1079"/>
                      <a:pt x="2833" y="840"/>
                      <a:pt x="2729" y="654"/>
                    </a:cubicBezTo>
                    <a:cubicBezTo>
                      <a:pt x="2594" y="404"/>
                      <a:pt x="2334" y="228"/>
                      <a:pt x="2055" y="207"/>
                    </a:cubicBezTo>
                    <a:cubicBezTo>
                      <a:pt x="2012" y="201"/>
                      <a:pt x="1968" y="199"/>
                      <a:pt x="1925" y="199"/>
                    </a:cubicBezTo>
                    <a:cubicBezTo>
                      <a:pt x="1802" y="199"/>
                      <a:pt x="1676" y="216"/>
                      <a:pt x="1553" y="216"/>
                    </a:cubicBezTo>
                    <a:cubicBezTo>
                      <a:pt x="1488" y="216"/>
                      <a:pt x="1423" y="211"/>
                      <a:pt x="1359" y="197"/>
                    </a:cubicBezTo>
                    <a:cubicBezTo>
                      <a:pt x="1193" y="155"/>
                      <a:pt x="1048" y="41"/>
                      <a:pt x="882" y="10"/>
                    </a:cubicBezTo>
                    <a:cubicBezTo>
                      <a:pt x="845" y="3"/>
                      <a:pt x="809" y="0"/>
                      <a:pt x="773"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6"/>
              <p:cNvSpPr/>
              <p:nvPr/>
            </p:nvSpPr>
            <p:spPr>
              <a:xfrm>
                <a:off x="3285406" y="2569044"/>
                <a:ext cx="122475" cy="108250"/>
              </a:xfrm>
              <a:custGeom>
                <a:avLst/>
                <a:gdLst/>
                <a:ahLst/>
                <a:cxnLst/>
                <a:rect l="l" t="t" r="r" b="b"/>
                <a:pathLst>
                  <a:path w="4899" h="4330" extrusionOk="0">
                    <a:moveTo>
                      <a:pt x="695" y="1"/>
                    </a:moveTo>
                    <a:cubicBezTo>
                      <a:pt x="626" y="1"/>
                      <a:pt x="559" y="9"/>
                      <a:pt x="498" y="23"/>
                    </a:cubicBezTo>
                    <a:cubicBezTo>
                      <a:pt x="312" y="75"/>
                      <a:pt x="177" y="199"/>
                      <a:pt x="104" y="334"/>
                    </a:cubicBezTo>
                    <a:cubicBezTo>
                      <a:pt x="32" y="459"/>
                      <a:pt x="0" y="593"/>
                      <a:pt x="0" y="697"/>
                    </a:cubicBezTo>
                    <a:cubicBezTo>
                      <a:pt x="0" y="801"/>
                      <a:pt x="21" y="884"/>
                      <a:pt x="42" y="936"/>
                    </a:cubicBezTo>
                    <a:cubicBezTo>
                      <a:pt x="63" y="988"/>
                      <a:pt x="73" y="1008"/>
                      <a:pt x="73" y="1008"/>
                    </a:cubicBezTo>
                    <a:cubicBezTo>
                      <a:pt x="73" y="1008"/>
                      <a:pt x="63" y="978"/>
                      <a:pt x="53" y="925"/>
                    </a:cubicBezTo>
                    <a:cubicBezTo>
                      <a:pt x="32" y="884"/>
                      <a:pt x="11" y="801"/>
                      <a:pt x="21" y="697"/>
                    </a:cubicBezTo>
                    <a:cubicBezTo>
                      <a:pt x="21" y="593"/>
                      <a:pt x="53" y="469"/>
                      <a:pt x="125" y="344"/>
                    </a:cubicBezTo>
                    <a:cubicBezTo>
                      <a:pt x="198" y="220"/>
                      <a:pt x="332" y="106"/>
                      <a:pt x="509" y="54"/>
                    </a:cubicBezTo>
                    <a:cubicBezTo>
                      <a:pt x="566" y="40"/>
                      <a:pt x="628" y="32"/>
                      <a:pt x="693" y="32"/>
                    </a:cubicBezTo>
                    <a:cubicBezTo>
                      <a:pt x="819" y="32"/>
                      <a:pt x="953" y="62"/>
                      <a:pt x="1070" y="137"/>
                    </a:cubicBezTo>
                    <a:cubicBezTo>
                      <a:pt x="1163" y="199"/>
                      <a:pt x="1236" y="282"/>
                      <a:pt x="1298" y="376"/>
                    </a:cubicBezTo>
                    <a:cubicBezTo>
                      <a:pt x="1370" y="469"/>
                      <a:pt x="1432" y="573"/>
                      <a:pt x="1515" y="666"/>
                    </a:cubicBezTo>
                    <a:cubicBezTo>
                      <a:pt x="1557" y="708"/>
                      <a:pt x="1609" y="749"/>
                      <a:pt x="1671" y="780"/>
                    </a:cubicBezTo>
                    <a:cubicBezTo>
                      <a:pt x="1723" y="812"/>
                      <a:pt x="1785" y="832"/>
                      <a:pt x="1858" y="842"/>
                    </a:cubicBezTo>
                    <a:cubicBezTo>
                      <a:pt x="1895" y="849"/>
                      <a:pt x="1932" y="851"/>
                      <a:pt x="1970" y="851"/>
                    </a:cubicBezTo>
                    <a:cubicBezTo>
                      <a:pt x="2062" y="851"/>
                      <a:pt x="2157" y="836"/>
                      <a:pt x="2253" y="822"/>
                    </a:cubicBezTo>
                    <a:cubicBezTo>
                      <a:pt x="2331" y="809"/>
                      <a:pt x="2413" y="796"/>
                      <a:pt x="2497" y="796"/>
                    </a:cubicBezTo>
                    <a:cubicBezTo>
                      <a:pt x="2547" y="796"/>
                      <a:pt x="2597" y="800"/>
                      <a:pt x="2647" y="812"/>
                    </a:cubicBezTo>
                    <a:cubicBezTo>
                      <a:pt x="2781" y="832"/>
                      <a:pt x="2896" y="916"/>
                      <a:pt x="2979" y="1029"/>
                    </a:cubicBezTo>
                    <a:cubicBezTo>
                      <a:pt x="3062" y="1133"/>
                      <a:pt x="3113" y="1268"/>
                      <a:pt x="3145" y="1393"/>
                    </a:cubicBezTo>
                    <a:cubicBezTo>
                      <a:pt x="3176" y="1527"/>
                      <a:pt x="3196" y="1663"/>
                      <a:pt x="3217" y="1787"/>
                    </a:cubicBezTo>
                    <a:cubicBezTo>
                      <a:pt x="3238" y="1922"/>
                      <a:pt x="3259" y="2057"/>
                      <a:pt x="3300" y="2181"/>
                    </a:cubicBezTo>
                    <a:cubicBezTo>
                      <a:pt x="3342" y="2295"/>
                      <a:pt x="3415" y="2420"/>
                      <a:pt x="3498" y="2503"/>
                    </a:cubicBezTo>
                    <a:cubicBezTo>
                      <a:pt x="3674" y="2680"/>
                      <a:pt x="3902" y="2773"/>
                      <a:pt x="4027" y="2949"/>
                    </a:cubicBezTo>
                    <a:cubicBezTo>
                      <a:pt x="4100" y="3032"/>
                      <a:pt x="4130" y="3125"/>
                      <a:pt x="4141" y="3229"/>
                    </a:cubicBezTo>
                    <a:cubicBezTo>
                      <a:pt x="4162" y="3323"/>
                      <a:pt x="4162" y="3427"/>
                      <a:pt x="4183" y="3510"/>
                    </a:cubicBezTo>
                    <a:cubicBezTo>
                      <a:pt x="4203" y="3603"/>
                      <a:pt x="4245" y="3697"/>
                      <a:pt x="4307" y="3748"/>
                    </a:cubicBezTo>
                    <a:cubicBezTo>
                      <a:pt x="4379" y="3810"/>
                      <a:pt x="4452" y="3842"/>
                      <a:pt x="4525" y="3863"/>
                    </a:cubicBezTo>
                    <a:cubicBezTo>
                      <a:pt x="4587" y="3893"/>
                      <a:pt x="4660" y="3914"/>
                      <a:pt x="4711" y="3946"/>
                    </a:cubicBezTo>
                    <a:cubicBezTo>
                      <a:pt x="4764" y="3966"/>
                      <a:pt x="4805" y="4008"/>
                      <a:pt x="4836" y="4049"/>
                    </a:cubicBezTo>
                    <a:cubicBezTo>
                      <a:pt x="4888" y="4142"/>
                      <a:pt x="4888" y="4225"/>
                      <a:pt x="4868" y="4278"/>
                    </a:cubicBezTo>
                    <a:cubicBezTo>
                      <a:pt x="4898" y="4225"/>
                      <a:pt x="4898" y="4132"/>
                      <a:pt x="4847" y="4049"/>
                    </a:cubicBezTo>
                    <a:cubicBezTo>
                      <a:pt x="4815" y="3997"/>
                      <a:pt x="4774" y="3956"/>
                      <a:pt x="4722" y="3925"/>
                    </a:cubicBezTo>
                    <a:cubicBezTo>
                      <a:pt x="4660" y="3893"/>
                      <a:pt x="4598" y="3873"/>
                      <a:pt x="4535" y="3842"/>
                    </a:cubicBezTo>
                    <a:cubicBezTo>
                      <a:pt x="4462" y="3821"/>
                      <a:pt x="4390" y="3790"/>
                      <a:pt x="4328" y="3727"/>
                    </a:cubicBezTo>
                    <a:cubicBezTo>
                      <a:pt x="4276" y="3676"/>
                      <a:pt x="4234" y="3593"/>
                      <a:pt x="4213" y="3510"/>
                    </a:cubicBezTo>
                    <a:cubicBezTo>
                      <a:pt x="4203" y="3416"/>
                      <a:pt x="4193" y="3323"/>
                      <a:pt x="4172" y="3219"/>
                    </a:cubicBezTo>
                    <a:cubicBezTo>
                      <a:pt x="4162" y="3125"/>
                      <a:pt x="4130" y="3012"/>
                      <a:pt x="4058" y="2918"/>
                    </a:cubicBezTo>
                    <a:cubicBezTo>
                      <a:pt x="3923" y="2742"/>
                      <a:pt x="3695" y="2648"/>
                      <a:pt x="3528" y="2472"/>
                    </a:cubicBezTo>
                    <a:cubicBezTo>
                      <a:pt x="3445" y="2389"/>
                      <a:pt x="3383" y="2285"/>
                      <a:pt x="3342" y="2161"/>
                    </a:cubicBezTo>
                    <a:cubicBezTo>
                      <a:pt x="3300" y="2046"/>
                      <a:pt x="3279" y="1912"/>
                      <a:pt x="3259" y="1787"/>
                    </a:cubicBezTo>
                    <a:cubicBezTo>
                      <a:pt x="3228" y="1527"/>
                      <a:pt x="3186" y="1237"/>
                      <a:pt x="3010" y="999"/>
                    </a:cubicBezTo>
                    <a:cubicBezTo>
                      <a:pt x="2927" y="884"/>
                      <a:pt x="2792" y="791"/>
                      <a:pt x="2657" y="770"/>
                    </a:cubicBezTo>
                    <a:cubicBezTo>
                      <a:pt x="2603" y="759"/>
                      <a:pt x="2551" y="754"/>
                      <a:pt x="2499" y="754"/>
                    </a:cubicBezTo>
                    <a:cubicBezTo>
                      <a:pt x="2412" y="754"/>
                      <a:pt x="2327" y="767"/>
                      <a:pt x="2242" y="780"/>
                    </a:cubicBezTo>
                    <a:cubicBezTo>
                      <a:pt x="2142" y="789"/>
                      <a:pt x="2035" y="804"/>
                      <a:pt x="1933" y="804"/>
                    </a:cubicBezTo>
                    <a:cubicBezTo>
                      <a:pt x="1908" y="804"/>
                      <a:pt x="1883" y="803"/>
                      <a:pt x="1858" y="801"/>
                    </a:cubicBezTo>
                    <a:cubicBezTo>
                      <a:pt x="1734" y="791"/>
                      <a:pt x="1630" y="729"/>
                      <a:pt x="1547" y="635"/>
                    </a:cubicBezTo>
                    <a:cubicBezTo>
                      <a:pt x="1381" y="459"/>
                      <a:pt x="1298" y="231"/>
                      <a:pt x="1090" y="106"/>
                    </a:cubicBezTo>
                    <a:cubicBezTo>
                      <a:pt x="968" y="31"/>
                      <a:pt x="827" y="1"/>
                      <a:pt x="695" y="1"/>
                    </a:cubicBezTo>
                    <a:close/>
                    <a:moveTo>
                      <a:pt x="4868" y="4278"/>
                    </a:moveTo>
                    <a:lnTo>
                      <a:pt x="4868" y="4278"/>
                    </a:lnTo>
                    <a:cubicBezTo>
                      <a:pt x="4836" y="4319"/>
                      <a:pt x="4805" y="4329"/>
                      <a:pt x="4805" y="4329"/>
                    </a:cubicBezTo>
                    <a:cubicBezTo>
                      <a:pt x="4805" y="4329"/>
                      <a:pt x="4815" y="4329"/>
                      <a:pt x="4826" y="4319"/>
                    </a:cubicBezTo>
                    <a:cubicBezTo>
                      <a:pt x="4836" y="4319"/>
                      <a:pt x="4857" y="4298"/>
                      <a:pt x="4868" y="4278"/>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6"/>
              <p:cNvSpPr/>
              <p:nvPr/>
            </p:nvSpPr>
            <p:spPr>
              <a:xfrm>
                <a:off x="3226875" y="2573200"/>
                <a:ext cx="66700" cy="105600"/>
              </a:xfrm>
              <a:custGeom>
                <a:avLst/>
                <a:gdLst/>
                <a:ahLst/>
                <a:cxnLst/>
                <a:rect l="l" t="t" r="r" b="b"/>
                <a:pathLst>
                  <a:path w="2668" h="4224" extrusionOk="0">
                    <a:moveTo>
                      <a:pt x="2668" y="1"/>
                    </a:moveTo>
                    <a:cubicBezTo>
                      <a:pt x="2668" y="1"/>
                      <a:pt x="2647" y="1"/>
                      <a:pt x="2606" y="10"/>
                    </a:cubicBezTo>
                    <a:cubicBezTo>
                      <a:pt x="2574" y="10"/>
                      <a:pt x="2523" y="31"/>
                      <a:pt x="2450" y="63"/>
                    </a:cubicBezTo>
                    <a:cubicBezTo>
                      <a:pt x="2315" y="114"/>
                      <a:pt x="2138" y="250"/>
                      <a:pt x="2024" y="488"/>
                    </a:cubicBezTo>
                    <a:cubicBezTo>
                      <a:pt x="2004" y="550"/>
                      <a:pt x="1983" y="612"/>
                      <a:pt x="1962" y="685"/>
                    </a:cubicBezTo>
                    <a:cubicBezTo>
                      <a:pt x="1951" y="758"/>
                      <a:pt x="1951" y="831"/>
                      <a:pt x="1951" y="903"/>
                    </a:cubicBezTo>
                    <a:cubicBezTo>
                      <a:pt x="1962" y="986"/>
                      <a:pt x="1962" y="1059"/>
                      <a:pt x="1951" y="1142"/>
                    </a:cubicBezTo>
                    <a:cubicBezTo>
                      <a:pt x="1941" y="1214"/>
                      <a:pt x="1921" y="1297"/>
                      <a:pt x="1858" y="1350"/>
                    </a:cubicBezTo>
                    <a:cubicBezTo>
                      <a:pt x="1806" y="1412"/>
                      <a:pt x="1723" y="1453"/>
                      <a:pt x="1651" y="1474"/>
                    </a:cubicBezTo>
                    <a:cubicBezTo>
                      <a:pt x="1568" y="1505"/>
                      <a:pt x="1474" y="1536"/>
                      <a:pt x="1391" y="1588"/>
                    </a:cubicBezTo>
                    <a:cubicBezTo>
                      <a:pt x="1350" y="1609"/>
                      <a:pt x="1308" y="1640"/>
                      <a:pt x="1277" y="1682"/>
                    </a:cubicBezTo>
                    <a:cubicBezTo>
                      <a:pt x="1246" y="1712"/>
                      <a:pt x="1225" y="1765"/>
                      <a:pt x="1215" y="1816"/>
                    </a:cubicBezTo>
                    <a:cubicBezTo>
                      <a:pt x="1184" y="1910"/>
                      <a:pt x="1194" y="2014"/>
                      <a:pt x="1215" y="2107"/>
                    </a:cubicBezTo>
                    <a:cubicBezTo>
                      <a:pt x="1257" y="2304"/>
                      <a:pt x="1350" y="2480"/>
                      <a:pt x="1360" y="2657"/>
                    </a:cubicBezTo>
                    <a:cubicBezTo>
                      <a:pt x="1370" y="2844"/>
                      <a:pt x="1267" y="2999"/>
                      <a:pt x="1142" y="3103"/>
                    </a:cubicBezTo>
                    <a:cubicBezTo>
                      <a:pt x="1017" y="3217"/>
                      <a:pt x="872" y="3290"/>
                      <a:pt x="727" y="3352"/>
                    </a:cubicBezTo>
                    <a:cubicBezTo>
                      <a:pt x="592" y="3414"/>
                      <a:pt x="457" y="3466"/>
                      <a:pt x="353" y="3529"/>
                    </a:cubicBezTo>
                    <a:cubicBezTo>
                      <a:pt x="240" y="3601"/>
                      <a:pt x="146" y="3674"/>
                      <a:pt x="84" y="3757"/>
                    </a:cubicBezTo>
                    <a:cubicBezTo>
                      <a:pt x="21" y="3840"/>
                      <a:pt x="1" y="3933"/>
                      <a:pt x="1" y="4006"/>
                    </a:cubicBezTo>
                    <a:cubicBezTo>
                      <a:pt x="1" y="4078"/>
                      <a:pt x="11" y="4141"/>
                      <a:pt x="21" y="4172"/>
                    </a:cubicBezTo>
                    <a:cubicBezTo>
                      <a:pt x="32" y="4214"/>
                      <a:pt x="42" y="4224"/>
                      <a:pt x="42" y="4224"/>
                    </a:cubicBezTo>
                    <a:cubicBezTo>
                      <a:pt x="42" y="4224"/>
                      <a:pt x="11" y="4151"/>
                      <a:pt x="11" y="4006"/>
                    </a:cubicBezTo>
                    <a:cubicBezTo>
                      <a:pt x="21" y="3933"/>
                      <a:pt x="42" y="3850"/>
                      <a:pt x="104" y="3767"/>
                    </a:cubicBezTo>
                    <a:cubicBezTo>
                      <a:pt x="157" y="3695"/>
                      <a:pt x="250" y="3622"/>
                      <a:pt x="364" y="3559"/>
                    </a:cubicBezTo>
                    <a:cubicBezTo>
                      <a:pt x="478" y="3497"/>
                      <a:pt x="602" y="3446"/>
                      <a:pt x="748" y="3383"/>
                    </a:cubicBezTo>
                    <a:cubicBezTo>
                      <a:pt x="883" y="3321"/>
                      <a:pt x="1038" y="3259"/>
                      <a:pt x="1163" y="3134"/>
                    </a:cubicBezTo>
                    <a:cubicBezTo>
                      <a:pt x="1236" y="3082"/>
                      <a:pt x="1298" y="3010"/>
                      <a:pt x="1340" y="2927"/>
                    </a:cubicBezTo>
                    <a:cubicBezTo>
                      <a:pt x="1381" y="2854"/>
                      <a:pt x="1402" y="2750"/>
                      <a:pt x="1402" y="2657"/>
                    </a:cubicBezTo>
                    <a:cubicBezTo>
                      <a:pt x="1402" y="2459"/>
                      <a:pt x="1298" y="2283"/>
                      <a:pt x="1257" y="2107"/>
                    </a:cubicBezTo>
                    <a:cubicBezTo>
                      <a:pt x="1236" y="2014"/>
                      <a:pt x="1225" y="1910"/>
                      <a:pt x="1257" y="1827"/>
                    </a:cubicBezTo>
                    <a:cubicBezTo>
                      <a:pt x="1277" y="1733"/>
                      <a:pt x="1340" y="1661"/>
                      <a:pt x="1412" y="1619"/>
                    </a:cubicBezTo>
                    <a:cubicBezTo>
                      <a:pt x="1568" y="1526"/>
                      <a:pt x="1765" y="1516"/>
                      <a:pt x="1889" y="1380"/>
                    </a:cubicBezTo>
                    <a:cubicBezTo>
                      <a:pt x="1951" y="1318"/>
                      <a:pt x="1983" y="1225"/>
                      <a:pt x="1993" y="1142"/>
                    </a:cubicBezTo>
                    <a:cubicBezTo>
                      <a:pt x="2004" y="1059"/>
                      <a:pt x="1993" y="986"/>
                      <a:pt x="1993" y="903"/>
                    </a:cubicBezTo>
                    <a:cubicBezTo>
                      <a:pt x="1993" y="831"/>
                      <a:pt x="1993" y="758"/>
                      <a:pt x="2004" y="695"/>
                    </a:cubicBezTo>
                    <a:cubicBezTo>
                      <a:pt x="2014" y="623"/>
                      <a:pt x="2024" y="561"/>
                      <a:pt x="2055" y="499"/>
                    </a:cubicBezTo>
                    <a:cubicBezTo>
                      <a:pt x="2159" y="270"/>
                      <a:pt x="2336" y="135"/>
                      <a:pt x="2460" y="73"/>
                    </a:cubicBezTo>
                    <a:cubicBezTo>
                      <a:pt x="2585" y="10"/>
                      <a:pt x="2668" y="10"/>
                      <a:pt x="26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6"/>
              <p:cNvSpPr/>
              <p:nvPr/>
            </p:nvSpPr>
            <p:spPr>
              <a:xfrm>
                <a:off x="3266300" y="2576325"/>
                <a:ext cx="31175" cy="85675"/>
              </a:xfrm>
              <a:custGeom>
                <a:avLst/>
                <a:gdLst/>
                <a:ahLst/>
                <a:cxnLst/>
                <a:rect l="l" t="t" r="r" b="b"/>
                <a:pathLst>
                  <a:path w="1247" h="3427" extrusionOk="0">
                    <a:moveTo>
                      <a:pt x="1236" y="0"/>
                    </a:moveTo>
                    <a:cubicBezTo>
                      <a:pt x="1236" y="0"/>
                      <a:pt x="1225" y="0"/>
                      <a:pt x="1195" y="10"/>
                    </a:cubicBezTo>
                    <a:cubicBezTo>
                      <a:pt x="1174" y="10"/>
                      <a:pt x="1132" y="21"/>
                      <a:pt x="1091" y="52"/>
                    </a:cubicBezTo>
                    <a:cubicBezTo>
                      <a:pt x="997" y="104"/>
                      <a:pt x="893" y="218"/>
                      <a:pt x="821" y="394"/>
                    </a:cubicBezTo>
                    <a:cubicBezTo>
                      <a:pt x="748" y="570"/>
                      <a:pt x="738" y="799"/>
                      <a:pt x="686" y="1027"/>
                    </a:cubicBezTo>
                    <a:cubicBezTo>
                      <a:pt x="655" y="1141"/>
                      <a:pt x="614" y="1266"/>
                      <a:pt x="530" y="1359"/>
                    </a:cubicBezTo>
                    <a:cubicBezTo>
                      <a:pt x="457" y="1463"/>
                      <a:pt x="333" y="1546"/>
                      <a:pt x="271" y="1681"/>
                    </a:cubicBezTo>
                    <a:cubicBezTo>
                      <a:pt x="219" y="1826"/>
                      <a:pt x="219" y="1972"/>
                      <a:pt x="240" y="2096"/>
                    </a:cubicBezTo>
                    <a:cubicBezTo>
                      <a:pt x="271" y="2231"/>
                      <a:pt x="312" y="2355"/>
                      <a:pt x="354" y="2470"/>
                    </a:cubicBezTo>
                    <a:cubicBezTo>
                      <a:pt x="385" y="2583"/>
                      <a:pt x="427" y="2698"/>
                      <a:pt x="437" y="2802"/>
                    </a:cubicBezTo>
                    <a:cubicBezTo>
                      <a:pt x="457" y="2906"/>
                      <a:pt x="457" y="2999"/>
                      <a:pt x="427" y="3092"/>
                    </a:cubicBezTo>
                    <a:cubicBezTo>
                      <a:pt x="374" y="3258"/>
                      <a:pt x="250" y="3362"/>
                      <a:pt x="157" y="3393"/>
                    </a:cubicBezTo>
                    <a:cubicBezTo>
                      <a:pt x="110" y="3414"/>
                      <a:pt x="71" y="3419"/>
                      <a:pt x="44" y="3419"/>
                    </a:cubicBezTo>
                    <a:cubicBezTo>
                      <a:pt x="16" y="3419"/>
                      <a:pt x="1" y="3414"/>
                      <a:pt x="1" y="3414"/>
                    </a:cubicBezTo>
                    <a:lnTo>
                      <a:pt x="1" y="3414"/>
                    </a:lnTo>
                    <a:cubicBezTo>
                      <a:pt x="1" y="3414"/>
                      <a:pt x="22" y="3424"/>
                      <a:pt x="42" y="3424"/>
                    </a:cubicBezTo>
                    <a:cubicBezTo>
                      <a:pt x="58" y="3424"/>
                      <a:pt x="76" y="3427"/>
                      <a:pt x="96" y="3427"/>
                    </a:cubicBezTo>
                    <a:cubicBezTo>
                      <a:pt x="117" y="3427"/>
                      <a:pt x="141" y="3424"/>
                      <a:pt x="167" y="3414"/>
                    </a:cubicBezTo>
                    <a:cubicBezTo>
                      <a:pt x="261" y="3383"/>
                      <a:pt x="395" y="3279"/>
                      <a:pt x="457" y="3102"/>
                    </a:cubicBezTo>
                    <a:cubicBezTo>
                      <a:pt x="520" y="2916"/>
                      <a:pt x="468" y="2687"/>
                      <a:pt x="385" y="2459"/>
                    </a:cubicBezTo>
                    <a:cubicBezTo>
                      <a:pt x="354" y="2345"/>
                      <a:pt x="312" y="2221"/>
                      <a:pt x="291" y="2096"/>
                    </a:cubicBezTo>
                    <a:cubicBezTo>
                      <a:pt x="261" y="1961"/>
                      <a:pt x="261" y="1826"/>
                      <a:pt x="312" y="1702"/>
                    </a:cubicBezTo>
                    <a:cubicBezTo>
                      <a:pt x="364" y="1577"/>
                      <a:pt x="478" y="1494"/>
                      <a:pt x="561" y="1391"/>
                    </a:cubicBezTo>
                    <a:cubicBezTo>
                      <a:pt x="655" y="1287"/>
                      <a:pt x="697" y="1151"/>
                      <a:pt x="727" y="1038"/>
                    </a:cubicBezTo>
                    <a:cubicBezTo>
                      <a:pt x="780" y="799"/>
                      <a:pt x="780" y="581"/>
                      <a:pt x="852" y="404"/>
                    </a:cubicBezTo>
                    <a:cubicBezTo>
                      <a:pt x="914" y="238"/>
                      <a:pt x="1008" y="114"/>
                      <a:pt x="1101" y="62"/>
                    </a:cubicBezTo>
                    <a:cubicBezTo>
                      <a:pt x="1184" y="10"/>
                      <a:pt x="1246" y="10"/>
                      <a:pt x="123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6"/>
              <p:cNvSpPr/>
              <p:nvPr/>
            </p:nvSpPr>
            <p:spPr>
              <a:xfrm>
                <a:off x="3297700" y="2574275"/>
                <a:ext cx="109000" cy="108950"/>
              </a:xfrm>
              <a:custGeom>
                <a:avLst/>
                <a:gdLst/>
                <a:ahLst/>
                <a:cxnLst/>
                <a:rect l="l" t="t" r="r" b="b"/>
                <a:pathLst>
                  <a:path w="4360" h="4358" extrusionOk="0">
                    <a:moveTo>
                      <a:pt x="31" y="145"/>
                    </a:moveTo>
                    <a:cubicBezTo>
                      <a:pt x="24" y="149"/>
                      <a:pt x="18" y="153"/>
                      <a:pt x="14" y="156"/>
                    </a:cubicBezTo>
                    <a:lnTo>
                      <a:pt x="14" y="156"/>
                    </a:lnTo>
                    <a:cubicBezTo>
                      <a:pt x="16" y="155"/>
                      <a:pt x="19" y="154"/>
                      <a:pt x="22" y="154"/>
                    </a:cubicBezTo>
                    <a:cubicBezTo>
                      <a:pt x="25" y="151"/>
                      <a:pt x="28" y="148"/>
                      <a:pt x="31" y="145"/>
                    </a:cubicBezTo>
                    <a:close/>
                    <a:moveTo>
                      <a:pt x="14" y="156"/>
                    </a:moveTo>
                    <a:cubicBezTo>
                      <a:pt x="6" y="159"/>
                      <a:pt x="1" y="165"/>
                      <a:pt x="1" y="165"/>
                    </a:cubicBezTo>
                    <a:cubicBezTo>
                      <a:pt x="1" y="165"/>
                      <a:pt x="5" y="162"/>
                      <a:pt x="14" y="156"/>
                    </a:cubicBezTo>
                    <a:close/>
                    <a:moveTo>
                      <a:pt x="508" y="0"/>
                    </a:moveTo>
                    <a:cubicBezTo>
                      <a:pt x="418" y="0"/>
                      <a:pt x="336" y="15"/>
                      <a:pt x="271" y="30"/>
                    </a:cubicBezTo>
                    <a:cubicBezTo>
                      <a:pt x="177" y="61"/>
                      <a:pt x="105" y="92"/>
                      <a:pt x="63" y="124"/>
                    </a:cubicBezTo>
                    <a:cubicBezTo>
                      <a:pt x="49" y="130"/>
                      <a:pt x="39" y="138"/>
                      <a:pt x="31" y="145"/>
                    </a:cubicBezTo>
                    <a:lnTo>
                      <a:pt x="31" y="145"/>
                    </a:lnTo>
                    <a:cubicBezTo>
                      <a:pt x="72" y="120"/>
                      <a:pt x="155" y="78"/>
                      <a:pt x="281" y="50"/>
                    </a:cubicBezTo>
                    <a:cubicBezTo>
                      <a:pt x="342" y="35"/>
                      <a:pt x="425" y="26"/>
                      <a:pt x="518" y="26"/>
                    </a:cubicBezTo>
                    <a:cubicBezTo>
                      <a:pt x="552" y="26"/>
                      <a:pt x="587" y="27"/>
                      <a:pt x="623" y="30"/>
                    </a:cubicBezTo>
                    <a:cubicBezTo>
                      <a:pt x="758" y="50"/>
                      <a:pt x="903" y="103"/>
                      <a:pt x="1039" y="207"/>
                    </a:cubicBezTo>
                    <a:cubicBezTo>
                      <a:pt x="1111" y="248"/>
                      <a:pt x="1184" y="310"/>
                      <a:pt x="1277" y="341"/>
                    </a:cubicBezTo>
                    <a:cubicBezTo>
                      <a:pt x="1324" y="362"/>
                      <a:pt x="1374" y="370"/>
                      <a:pt x="1425" y="370"/>
                    </a:cubicBezTo>
                    <a:cubicBezTo>
                      <a:pt x="1475" y="370"/>
                      <a:pt x="1527" y="362"/>
                      <a:pt x="1578" y="352"/>
                    </a:cubicBezTo>
                    <a:cubicBezTo>
                      <a:pt x="1671" y="331"/>
                      <a:pt x="1775" y="300"/>
                      <a:pt x="1879" y="300"/>
                    </a:cubicBezTo>
                    <a:cubicBezTo>
                      <a:pt x="1982" y="300"/>
                      <a:pt x="2097" y="352"/>
                      <a:pt x="2139" y="445"/>
                    </a:cubicBezTo>
                    <a:cubicBezTo>
                      <a:pt x="2201" y="539"/>
                      <a:pt x="2211" y="663"/>
                      <a:pt x="2242" y="777"/>
                    </a:cubicBezTo>
                    <a:cubicBezTo>
                      <a:pt x="2252" y="839"/>
                      <a:pt x="2273" y="891"/>
                      <a:pt x="2294" y="954"/>
                    </a:cubicBezTo>
                    <a:cubicBezTo>
                      <a:pt x="2325" y="1005"/>
                      <a:pt x="2367" y="1057"/>
                      <a:pt x="2429" y="1099"/>
                    </a:cubicBezTo>
                    <a:cubicBezTo>
                      <a:pt x="2554" y="1161"/>
                      <a:pt x="2688" y="1140"/>
                      <a:pt x="2792" y="1203"/>
                    </a:cubicBezTo>
                    <a:cubicBezTo>
                      <a:pt x="2896" y="1254"/>
                      <a:pt x="2969" y="1369"/>
                      <a:pt x="2999" y="1493"/>
                    </a:cubicBezTo>
                    <a:cubicBezTo>
                      <a:pt x="3020" y="1618"/>
                      <a:pt x="3010" y="1752"/>
                      <a:pt x="2989" y="1877"/>
                    </a:cubicBezTo>
                    <a:cubicBezTo>
                      <a:pt x="2969" y="2001"/>
                      <a:pt x="2937" y="2126"/>
                      <a:pt x="2927" y="2250"/>
                    </a:cubicBezTo>
                    <a:cubicBezTo>
                      <a:pt x="2916" y="2375"/>
                      <a:pt x="2937" y="2510"/>
                      <a:pt x="2989" y="2614"/>
                    </a:cubicBezTo>
                    <a:cubicBezTo>
                      <a:pt x="3041" y="2728"/>
                      <a:pt x="3145" y="2822"/>
                      <a:pt x="3259" y="2852"/>
                    </a:cubicBezTo>
                    <a:cubicBezTo>
                      <a:pt x="3373" y="2884"/>
                      <a:pt x="3488" y="2873"/>
                      <a:pt x="3581" y="2925"/>
                    </a:cubicBezTo>
                    <a:cubicBezTo>
                      <a:pt x="3674" y="2977"/>
                      <a:pt x="3737" y="3060"/>
                      <a:pt x="3778" y="3154"/>
                    </a:cubicBezTo>
                    <a:cubicBezTo>
                      <a:pt x="3809" y="3237"/>
                      <a:pt x="3820" y="3340"/>
                      <a:pt x="3788" y="3423"/>
                    </a:cubicBezTo>
                    <a:cubicBezTo>
                      <a:pt x="3767" y="3516"/>
                      <a:pt x="3726" y="3599"/>
                      <a:pt x="3705" y="3682"/>
                    </a:cubicBezTo>
                    <a:cubicBezTo>
                      <a:pt x="3684" y="3776"/>
                      <a:pt x="3684" y="3859"/>
                      <a:pt x="3726" y="3931"/>
                    </a:cubicBezTo>
                    <a:cubicBezTo>
                      <a:pt x="3767" y="4014"/>
                      <a:pt x="3850" y="4046"/>
                      <a:pt x="3913" y="4056"/>
                    </a:cubicBezTo>
                    <a:cubicBezTo>
                      <a:pt x="3986" y="4067"/>
                      <a:pt x="4048" y="4067"/>
                      <a:pt x="4110" y="4067"/>
                    </a:cubicBezTo>
                    <a:cubicBezTo>
                      <a:pt x="4162" y="4077"/>
                      <a:pt x="4214" y="4088"/>
                      <a:pt x="4255" y="4108"/>
                    </a:cubicBezTo>
                    <a:cubicBezTo>
                      <a:pt x="4348" y="4160"/>
                      <a:pt x="4359" y="4243"/>
                      <a:pt x="4338" y="4295"/>
                    </a:cubicBezTo>
                    <a:cubicBezTo>
                      <a:pt x="4328" y="4337"/>
                      <a:pt x="4297" y="4347"/>
                      <a:pt x="4297" y="4357"/>
                    </a:cubicBezTo>
                    <a:cubicBezTo>
                      <a:pt x="4297" y="4357"/>
                      <a:pt x="4328" y="4347"/>
                      <a:pt x="4348" y="4295"/>
                    </a:cubicBezTo>
                    <a:cubicBezTo>
                      <a:pt x="4359" y="4274"/>
                      <a:pt x="4359" y="4233"/>
                      <a:pt x="4348" y="4201"/>
                    </a:cubicBezTo>
                    <a:cubicBezTo>
                      <a:pt x="4338" y="4160"/>
                      <a:pt x="4307" y="4118"/>
                      <a:pt x="4265" y="4098"/>
                    </a:cubicBezTo>
                    <a:cubicBezTo>
                      <a:pt x="4224" y="4067"/>
                      <a:pt x="4172" y="4056"/>
                      <a:pt x="4110" y="4046"/>
                    </a:cubicBezTo>
                    <a:cubicBezTo>
                      <a:pt x="4048" y="4046"/>
                      <a:pt x="3986" y="4046"/>
                      <a:pt x="3923" y="4035"/>
                    </a:cubicBezTo>
                    <a:cubicBezTo>
                      <a:pt x="3861" y="4014"/>
                      <a:pt x="3788" y="3984"/>
                      <a:pt x="3757" y="3922"/>
                    </a:cubicBezTo>
                    <a:cubicBezTo>
                      <a:pt x="3716" y="3859"/>
                      <a:pt x="3716" y="3776"/>
                      <a:pt x="3737" y="3693"/>
                    </a:cubicBezTo>
                    <a:cubicBezTo>
                      <a:pt x="3757" y="3610"/>
                      <a:pt x="3799" y="3527"/>
                      <a:pt x="3820" y="3433"/>
                    </a:cubicBezTo>
                    <a:cubicBezTo>
                      <a:pt x="3850" y="3340"/>
                      <a:pt x="3850" y="3237"/>
                      <a:pt x="3809" y="3133"/>
                    </a:cubicBezTo>
                    <a:cubicBezTo>
                      <a:pt x="3767" y="3039"/>
                      <a:pt x="3695" y="2946"/>
                      <a:pt x="3601" y="2894"/>
                    </a:cubicBezTo>
                    <a:cubicBezTo>
                      <a:pt x="3497" y="2842"/>
                      <a:pt x="3373" y="2842"/>
                      <a:pt x="3269" y="2811"/>
                    </a:cubicBezTo>
                    <a:cubicBezTo>
                      <a:pt x="3165" y="2790"/>
                      <a:pt x="3072" y="2707"/>
                      <a:pt x="3031" y="2603"/>
                    </a:cubicBezTo>
                    <a:cubicBezTo>
                      <a:pt x="2979" y="2499"/>
                      <a:pt x="2969" y="2375"/>
                      <a:pt x="2969" y="2250"/>
                    </a:cubicBezTo>
                    <a:cubicBezTo>
                      <a:pt x="2979" y="2137"/>
                      <a:pt x="3010" y="2012"/>
                      <a:pt x="3031" y="1888"/>
                    </a:cubicBezTo>
                    <a:cubicBezTo>
                      <a:pt x="3052" y="1752"/>
                      <a:pt x="3072" y="1618"/>
                      <a:pt x="3041" y="1483"/>
                    </a:cubicBezTo>
                    <a:cubicBezTo>
                      <a:pt x="3010" y="1358"/>
                      <a:pt x="2937" y="1223"/>
                      <a:pt x="2813" y="1161"/>
                    </a:cubicBezTo>
                    <a:cubicBezTo>
                      <a:pt x="2688" y="1099"/>
                      <a:pt x="2554" y="1109"/>
                      <a:pt x="2450" y="1057"/>
                    </a:cubicBezTo>
                    <a:cubicBezTo>
                      <a:pt x="2346" y="995"/>
                      <a:pt x="2305" y="881"/>
                      <a:pt x="2284" y="767"/>
                    </a:cubicBezTo>
                    <a:cubicBezTo>
                      <a:pt x="2252" y="652"/>
                      <a:pt x="2242" y="528"/>
                      <a:pt x="2180" y="424"/>
                    </a:cubicBezTo>
                    <a:cubicBezTo>
                      <a:pt x="2148" y="373"/>
                      <a:pt x="2107" y="331"/>
                      <a:pt x="2056" y="300"/>
                    </a:cubicBezTo>
                    <a:cubicBezTo>
                      <a:pt x="1993" y="279"/>
                      <a:pt x="1941" y="269"/>
                      <a:pt x="1879" y="269"/>
                    </a:cubicBezTo>
                    <a:cubicBezTo>
                      <a:pt x="1765" y="269"/>
                      <a:pt x="1671" y="300"/>
                      <a:pt x="1567" y="320"/>
                    </a:cubicBezTo>
                    <a:cubicBezTo>
                      <a:pt x="1525" y="330"/>
                      <a:pt x="1481" y="335"/>
                      <a:pt x="1438" y="335"/>
                    </a:cubicBezTo>
                    <a:cubicBezTo>
                      <a:pt x="1385" y="335"/>
                      <a:pt x="1333" y="327"/>
                      <a:pt x="1288" y="310"/>
                    </a:cubicBezTo>
                    <a:cubicBezTo>
                      <a:pt x="1205" y="279"/>
                      <a:pt x="1132" y="227"/>
                      <a:pt x="1059" y="175"/>
                    </a:cubicBezTo>
                    <a:cubicBezTo>
                      <a:pt x="914" y="71"/>
                      <a:pt x="758" y="20"/>
                      <a:pt x="623" y="9"/>
                    </a:cubicBezTo>
                    <a:cubicBezTo>
                      <a:pt x="584" y="3"/>
                      <a:pt x="545" y="0"/>
                      <a:pt x="50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6"/>
              <p:cNvSpPr/>
              <p:nvPr/>
            </p:nvSpPr>
            <p:spPr>
              <a:xfrm>
                <a:off x="3214950" y="2683975"/>
                <a:ext cx="105100" cy="189975"/>
              </a:xfrm>
              <a:custGeom>
                <a:avLst/>
                <a:gdLst/>
                <a:ahLst/>
                <a:cxnLst/>
                <a:rect l="l" t="t" r="r" b="b"/>
                <a:pathLst>
                  <a:path w="4204" h="7599" extrusionOk="0">
                    <a:moveTo>
                      <a:pt x="1443" y="0"/>
                    </a:moveTo>
                    <a:cubicBezTo>
                      <a:pt x="1443" y="0"/>
                      <a:pt x="0" y="301"/>
                      <a:pt x="145" y="1723"/>
                    </a:cubicBezTo>
                    <a:cubicBezTo>
                      <a:pt x="281" y="3145"/>
                      <a:pt x="634" y="4836"/>
                      <a:pt x="1256" y="6050"/>
                    </a:cubicBezTo>
                    <a:cubicBezTo>
                      <a:pt x="1823" y="7156"/>
                      <a:pt x="2054" y="7599"/>
                      <a:pt x="2608" y="7599"/>
                    </a:cubicBezTo>
                    <a:cubicBezTo>
                      <a:pt x="2663" y="7599"/>
                      <a:pt x="2720" y="7594"/>
                      <a:pt x="2781" y="7586"/>
                    </a:cubicBezTo>
                    <a:cubicBezTo>
                      <a:pt x="3466" y="7482"/>
                      <a:pt x="3840" y="6953"/>
                      <a:pt x="3996" y="6185"/>
                    </a:cubicBezTo>
                    <a:cubicBezTo>
                      <a:pt x="4141" y="5417"/>
                      <a:pt x="4203" y="2034"/>
                      <a:pt x="4203" y="2034"/>
                    </a:cubicBezTo>
                    <a:lnTo>
                      <a:pt x="3062" y="1806"/>
                    </a:lnTo>
                    <a:lnTo>
                      <a:pt x="2511" y="3581"/>
                    </a:lnTo>
                    <a:lnTo>
                      <a:pt x="1443" y="0"/>
                    </a:ln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6"/>
              <p:cNvSpPr/>
              <p:nvPr/>
            </p:nvSpPr>
            <p:spPr>
              <a:xfrm>
                <a:off x="3323900" y="2682150"/>
                <a:ext cx="104325" cy="191800"/>
              </a:xfrm>
              <a:custGeom>
                <a:avLst/>
                <a:gdLst/>
                <a:ahLst/>
                <a:cxnLst/>
                <a:rect l="l" t="t" r="r" b="b"/>
                <a:pathLst>
                  <a:path w="4173" h="7672" extrusionOk="0">
                    <a:moveTo>
                      <a:pt x="2896" y="1"/>
                    </a:moveTo>
                    <a:lnTo>
                      <a:pt x="1672" y="3571"/>
                    </a:lnTo>
                    <a:lnTo>
                      <a:pt x="1153" y="1869"/>
                    </a:lnTo>
                    <a:lnTo>
                      <a:pt x="1" y="1952"/>
                    </a:lnTo>
                    <a:cubicBezTo>
                      <a:pt x="1" y="1952"/>
                      <a:pt x="42" y="5490"/>
                      <a:pt x="198" y="6258"/>
                    </a:cubicBezTo>
                    <a:cubicBezTo>
                      <a:pt x="353" y="7026"/>
                      <a:pt x="727" y="7555"/>
                      <a:pt x="1412" y="7659"/>
                    </a:cubicBezTo>
                    <a:cubicBezTo>
                      <a:pt x="1473" y="7667"/>
                      <a:pt x="1530" y="7672"/>
                      <a:pt x="1584" y="7672"/>
                    </a:cubicBezTo>
                    <a:cubicBezTo>
                      <a:pt x="2137" y="7672"/>
                      <a:pt x="2360" y="7229"/>
                      <a:pt x="2927" y="6123"/>
                    </a:cubicBezTo>
                    <a:cubicBezTo>
                      <a:pt x="3560" y="4909"/>
                      <a:pt x="3892" y="3031"/>
                      <a:pt x="4038" y="1609"/>
                    </a:cubicBezTo>
                    <a:cubicBezTo>
                      <a:pt x="4172" y="188"/>
                      <a:pt x="2896" y="1"/>
                      <a:pt x="2896"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6"/>
              <p:cNvSpPr/>
              <p:nvPr/>
            </p:nvSpPr>
            <p:spPr>
              <a:xfrm>
                <a:off x="3319225" y="2665500"/>
                <a:ext cx="70350" cy="83350"/>
              </a:xfrm>
              <a:custGeom>
                <a:avLst/>
                <a:gdLst/>
                <a:ahLst/>
                <a:cxnLst/>
                <a:rect l="l" t="t" r="r" b="b"/>
                <a:pathLst>
                  <a:path w="2814" h="3334" extrusionOk="0">
                    <a:moveTo>
                      <a:pt x="2196" y="0"/>
                    </a:moveTo>
                    <a:cubicBezTo>
                      <a:pt x="2182" y="0"/>
                      <a:pt x="2166" y="1"/>
                      <a:pt x="2149" y="3"/>
                    </a:cubicBezTo>
                    <a:cubicBezTo>
                      <a:pt x="1931" y="23"/>
                      <a:pt x="1921" y="137"/>
                      <a:pt x="1921" y="137"/>
                    </a:cubicBezTo>
                    <a:cubicBezTo>
                      <a:pt x="1921" y="137"/>
                      <a:pt x="1744" y="158"/>
                      <a:pt x="1672" y="199"/>
                    </a:cubicBezTo>
                    <a:cubicBezTo>
                      <a:pt x="1589" y="231"/>
                      <a:pt x="1464" y="397"/>
                      <a:pt x="1474" y="501"/>
                    </a:cubicBezTo>
                    <a:cubicBezTo>
                      <a:pt x="1474" y="501"/>
                      <a:pt x="1278" y="522"/>
                      <a:pt x="1195" y="605"/>
                    </a:cubicBezTo>
                    <a:cubicBezTo>
                      <a:pt x="1111" y="688"/>
                      <a:pt x="997" y="781"/>
                      <a:pt x="997" y="926"/>
                    </a:cubicBezTo>
                    <a:cubicBezTo>
                      <a:pt x="997" y="1071"/>
                      <a:pt x="1122" y="1135"/>
                      <a:pt x="1239" y="1135"/>
                    </a:cubicBezTo>
                    <a:cubicBezTo>
                      <a:pt x="1248" y="1135"/>
                      <a:pt x="1258" y="1134"/>
                      <a:pt x="1267" y="1133"/>
                    </a:cubicBezTo>
                    <a:lnTo>
                      <a:pt x="1267" y="1133"/>
                    </a:lnTo>
                    <a:cubicBezTo>
                      <a:pt x="1267" y="1133"/>
                      <a:pt x="842" y="1279"/>
                      <a:pt x="759" y="1299"/>
                    </a:cubicBezTo>
                    <a:cubicBezTo>
                      <a:pt x="676" y="1331"/>
                      <a:pt x="1" y="1611"/>
                      <a:pt x="115" y="2016"/>
                    </a:cubicBezTo>
                    <a:cubicBezTo>
                      <a:pt x="219" y="2420"/>
                      <a:pt x="208" y="2358"/>
                      <a:pt x="188" y="2586"/>
                    </a:cubicBezTo>
                    <a:cubicBezTo>
                      <a:pt x="167" y="2804"/>
                      <a:pt x="271" y="3333"/>
                      <a:pt x="271" y="3333"/>
                    </a:cubicBezTo>
                    <a:lnTo>
                      <a:pt x="1329" y="2763"/>
                    </a:lnTo>
                    <a:cubicBezTo>
                      <a:pt x="1329" y="2763"/>
                      <a:pt x="1287" y="2399"/>
                      <a:pt x="1651" y="2140"/>
                    </a:cubicBezTo>
                    <a:cubicBezTo>
                      <a:pt x="2076" y="1839"/>
                      <a:pt x="2678" y="1237"/>
                      <a:pt x="2678" y="1237"/>
                    </a:cubicBezTo>
                    <a:cubicBezTo>
                      <a:pt x="2813" y="937"/>
                      <a:pt x="2761" y="376"/>
                      <a:pt x="2751" y="293"/>
                    </a:cubicBezTo>
                    <a:cubicBezTo>
                      <a:pt x="2742" y="232"/>
                      <a:pt x="2719" y="90"/>
                      <a:pt x="2526" y="90"/>
                    </a:cubicBezTo>
                    <a:cubicBezTo>
                      <a:pt x="2490" y="90"/>
                      <a:pt x="2448" y="95"/>
                      <a:pt x="2398" y="106"/>
                    </a:cubicBezTo>
                    <a:cubicBezTo>
                      <a:pt x="2398" y="106"/>
                      <a:pt x="2371" y="0"/>
                      <a:pt x="2196"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6"/>
              <p:cNvSpPr/>
              <p:nvPr/>
            </p:nvSpPr>
            <p:spPr>
              <a:xfrm>
                <a:off x="3321050" y="2692025"/>
                <a:ext cx="33475" cy="89775"/>
              </a:xfrm>
              <a:custGeom>
                <a:avLst/>
                <a:gdLst/>
                <a:ahLst/>
                <a:cxnLst/>
                <a:rect l="l" t="t" r="r" b="b"/>
                <a:pathLst>
                  <a:path w="1339" h="3591" extrusionOk="0">
                    <a:moveTo>
                      <a:pt x="1339" y="0"/>
                    </a:moveTo>
                    <a:lnTo>
                      <a:pt x="1184" y="62"/>
                    </a:lnTo>
                    <a:cubicBezTo>
                      <a:pt x="1090" y="104"/>
                      <a:pt x="945" y="155"/>
                      <a:pt x="758" y="218"/>
                    </a:cubicBezTo>
                    <a:cubicBezTo>
                      <a:pt x="675" y="249"/>
                      <a:pt x="571" y="280"/>
                      <a:pt x="467" y="321"/>
                    </a:cubicBezTo>
                    <a:cubicBezTo>
                      <a:pt x="364" y="363"/>
                      <a:pt x="250" y="425"/>
                      <a:pt x="156" y="519"/>
                    </a:cubicBezTo>
                    <a:cubicBezTo>
                      <a:pt x="63" y="612"/>
                      <a:pt x="1" y="757"/>
                      <a:pt x="11" y="903"/>
                    </a:cubicBezTo>
                    <a:cubicBezTo>
                      <a:pt x="22" y="1048"/>
                      <a:pt x="63" y="1183"/>
                      <a:pt x="105" y="1328"/>
                    </a:cubicBezTo>
                    <a:lnTo>
                      <a:pt x="105" y="1328"/>
                    </a:lnTo>
                    <a:cubicBezTo>
                      <a:pt x="104" y="1348"/>
                      <a:pt x="103" y="1373"/>
                      <a:pt x="94" y="1391"/>
                    </a:cubicBezTo>
                    <a:cubicBezTo>
                      <a:pt x="94" y="2002"/>
                      <a:pt x="94" y="2553"/>
                      <a:pt x="115" y="2947"/>
                    </a:cubicBezTo>
                    <a:cubicBezTo>
                      <a:pt x="115" y="3144"/>
                      <a:pt x="125" y="3310"/>
                      <a:pt x="135" y="3414"/>
                    </a:cubicBezTo>
                    <a:cubicBezTo>
                      <a:pt x="146" y="3476"/>
                      <a:pt x="146" y="3518"/>
                      <a:pt x="146" y="3549"/>
                    </a:cubicBezTo>
                    <a:cubicBezTo>
                      <a:pt x="156" y="3570"/>
                      <a:pt x="156" y="3591"/>
                      <a:pt x="156" y="3591"/>
                    </a:cubicBezTo>
                    <a:lnTo>
                      <a:pt x="156" y="3549"/>
                    </a:lnTo>
                    <a:lnTo>
                      <a:pt x="156" y="3414"/>
                    </a:lnTo>
                    <a:cubicBezTo>
                      <a:pt x="146" y="3310"/>
                      <a:pt x="146" y="3144"/>
                      <a:pt x="135" y="2947"/>
                    </a:cubicBezTo>
                    <a:cubicBezTo>
                      <a:pt x="135" y="2553"/>
                      <a:pt x="135" y="2002"/>
                      <a:pt x="146" y="1391"/>
                    </a:cubicBezTo>
                    <a:lnTo>
                      <a:pt x="146" y="1318"/>
                    </a:lnTo>
                    <a:cubicBezTo>
                      <a:pt x="105" y="1172"/>
                      <a:pt x="63" y="1027"/>
                      <a:pt x="52" y="893"/>
                    </a:cubicBezTo>
                    <a:cubicBezTo>
                      <a:pt x="42" y="768"/>
                      <a:pt x="105" y="633"/>
                      <a:pt x="188" y="550"/>
                    </a:cubicBezTo>
                    <a:cubicBezTo>
                      <a:pt x="271" y="457"/>
                      <a:pt x="374" y="404"/>
                      <a:pt x="478" y="353"/>
                    </a:cubicBezTo>
                    <a:cubicBezTo>
                      <a:pt x="582" y="311"/>
                      <a:pt x="686" y="280"/>
                      <a:pt x="769" y="249"/>
                    </a:cubicBezTo>
                    <a:cubicBezTo>
                      <a:pt x="955" y="187"/>
                      <a:pt x="1101" y="125"/>
                      <a:pt x="1194" y="83"/>
                    </a:cubicBezTo>
                    <a:cubicBezTo>
                      <a:pt x="1246" y="52"/>
                      <a:pt x="1277" y="42"/>
                      <a:pt x="1308" y="21"/>
                    </a:cubicBezTo>
                    <a:cubicBezTo>
                      <a:pt x="1329" y="10"/>
                      <a:pt x="1339" y="0"/>
                      <a:pt x="1339" y="0"/>
                    </a:cubicBezTo>
                    <a:close/>
                  </a:path>
                </a:pathLst>
              </a:custGeom>
              <a:solidFill>
                <a:srgbClr val="EC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6"/>
              <p:cNvSpPr/>
              <p:nvPr/>
            </p:nvSpPr>
            <p:spPr>
              <a:xfrm>
                <a:off x="3350125" y="2686825"/>
                <a:ext cx="2100" cy="7550"/>
              </a:xfrm>
              <a:custGeom>
                <a:avLst/>
                <a:gdLst/>
                <a:ahLst/>
                <a:cxnLst/>
                <a:rect l="l" t="t" r="r" b="b"/>
                <a:pathLst>
                  <a:path w="84" h="302" extrusionOk="0">
                    <a:moveTo>
                      <a:pt x="72" y="1"/>
                    </a:moveTo>
                    <a:cubicBezTo>
                      <a:pt x="51" y="1"/>
                      <a:pt x="31" y="63"/>
                      <a:pt x="21" y="146"/>
                    </a:cubicBezTo>
                    <a:cubicBezTo>
                      <a:pt x="0" y="229"/>
                      <a:pt x="0" y="301"/>
                      <a:pt x="10" y="301"/>
                    </a:cubicBezTo>
                    <a:cubicBezTo>
                      <a:pt x="21" y="301"/>
                      <a:pt x="42" y="239"/>
                      <a:pt x="62" y="156"/>
                    </a:cubicBezTo>
                    <a:cubicBezTo>
                      <a:pt x="72" y="73"/>
                      <a:pt x="83" y="1"/>
                      <a:pt x="72" y="1"/>
                    </a:cubicBezTo>
                    <a:close/>
                  </a:path>
                </a:pathLst>
              </a:custGeom>
              <a:solidFill>
                <a:srgbClr val="EC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6"/>
              <p:cNvSpPr/>
              <p:nvPr/>
            </p:nvSpPr>
            <p:spPr>
              <a:xfrm>
                <a:off x="3343375" y="2678000"/>
                <a:ext cx="21800" cy="16450"/>
              </a:xfrm>
              <a:custGeom>
                <a:avLst/>
                <a:gdLst/>
                <a:ahLst/>
                <a:cxnLst/>
                <a:rect l="l" t="t" r="r" b="b"/>
                <a:pathLst>
                  <a:path w="872" h="658" extrusionOk="0">
                    <a:moveTo>
                      <a:pt x="526" y="0"/>
                    </a:moveTo>
                    <a:cubicBezTo>
                      <a:pt x="467" y="0"/>
                      <a:pt x="405" y="11"/>
                      <a:pt x="342" y="32"/>
                    </a:cubicBezTo>
                    <a:cubicBezTo>
                      <a:pt x="218" y="63"/>
                      <a:pt x="114" y="146"/>
                      <a:pt x="62" y="239"/>
                    </a:cubicBezTo>
                    <a:cubicBezTo>
                      <a:pt x="10" y="343"/>
                      <a:pt x="0" y="447"/>
                      <a:pt x="31" y="530"/>
                    </a:cubicBezTo>
                    <a:cubicBezTo>
                      <a:pt x="62" y="613"/>
                      <a:pt x="135" y="654"/>
                      <a:pt x="176" y="654"/>
                    </a:cubicBezTo>
                    <a:cubicBezTo>
                      <a:pt x="187" y="656"/>
                      <a:pt x="196" y="657"/>
                      <a:pt x="205" y="657"/>
                    </a:cubicBezTo>
                    <a:cubicBezTo>
                      <a:pt x="236" y="657"/>
                      <a:pt x="249" y="644"/>
                      <a:pt x="249" y="644"/>
                    </a:cubicBezTo>
                    <a:lnTo>
                      <a:pt x="249" y="644"/>
                    </a:lnTo>
                    <a:cubicBezTo>
                      <a:pt x="249" y="644"/>
                      <a:pt x="240" y="649"/>
                      <a:pt x="222" y="649"/>
                    </a:cubicBezTo>
                    <a:cubicBezTo>
                      <a:pt x="212" y="649"/>
                      <a:pt x="201" y="647"/>
                      <a:pt x="187" y="644"/>
                    </a:cubicBezTo>
                    <a:cubicBezTo>
                      <a:pt x="145" y="633"/>
                      <a:pt x="83" y="592"/>
                      <a:pt x="62" y="520"/>
                    </a:cubicBezTo>
                    <a:cubicBezTo>
                      <a:pt x="42" y="447"/>
                      <a:pt x="42" y="354"/>
                      <a:pt x="93" y="260"/>
                    </a:cubicBezTo>
                    <a:cubicBezTo>
                      <a:pt x="145" y="177"/>
                      <a:pt x="238" y="105"/>
                      <a:pt x="353" y="73"/>
                    </a:cubicBezTo>
                    <a:cubicBezTo>
                      <a:pt x="414" y="57"/>
                      <a:pt x="478" y="46"/>
                      <a:pt x="539" y="46"/>
                    </a:cubicBezTo>
                    <a:cubicBezTo>
                      <a:pt x="592" y="46"/>
                      <a:pt x="642" y="54"/>
                      <a:pt x="685" y="73"/>
                    </a:cubicBezTo>
                    <a:cubicBezTo>
                      <a:pt x="778" y="115"/>
                      <a:pt x="830" y="198"/>
                      <a:pt x="840" y="271"/>
                    </a:cubicBezTo>
                    <a:cubicBezTo>
                      <a:pt x="851" y="343"/>
                      <a:pt x="820" y="405"/>
                      <a:pt x="799" y="447"/>
                    </a:cubicBezTo>
                    <a:cubicBezTo>
                      <a:pt x="778" y="488"/>
                      <a:pt x="768" y="509"/>
                      <a:pt x="778" y="509"/>
                    </a:cubicBezTo>
                    <a:cubicBezTo>
                      <a:pt x="778" y="509"/>
                      <a:pt x="789" y="488"/>
                      <a:pt x="820" y="447"/>
                    </a:cubicBezTo>
                    <a:cubicBezTo>
                      <a:pt x="840" y="416"/>
                      <a:pt x="872" y="354"/>
                      <a:pt x="872" y="260"/>
                    </a:cubicBezTo>
                    <a:cubicBezTo>
                      <a:pt x="861" y="177"/>
                      <a:pt x="799" y="84"/>
                      <a:pt x="695" y="32"/>
                    </a:cubicBezTo>
                    <a:cubicBezTo>
                      <a:pt x="643" y="11"/>
                      <a:pt x="586" y="0"/>
                      <a:pt x="526" y="0"/>
                    </a:cubicBezTo>
                    <a:close/>
                  </a:path>
                </a:pathLst>
              </a:custGeom>
              <a:solidFill>
                <a:srgbClr val="EC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6"/>
              <p:cNvSpPr/>
              <p:nvPr/>
            </p:nvSpPr>
            <p:spPr>
              <a:xfrm>
                <a:off x="3355825" y="2668900"/>
                <a:ext cx="20500" cy="17675"/>
              </a:xfrm>
              <a:custGeom>
                <a:avLst/>
                <a:gdLst/>
                <a:ahLst/>
                <a:cxnLst/>
                <a:rect l="l" t="t" r="r" b="b"/>
                <a:pathLst>
                  <a:path w="820" h="707" extrusionOk="0">
                    <a:moveTo>
                      <a:pt x="419" y="0"/>
                    </a:moveTo>
                    <a:cubicBezTo>
                      <a:pt x="371" y="0"/>
                      <a:pt x="323" y="8"/>
                      <a:pt x="280" y="22"/>
                    </a:cubicBezTo>
                    <a:cubicBezTo>
                      <a:pt x="197" y="63"/>
                      <a:pt x="135" y="116"/>
                      <a:pt x="93" y="167"/>
                    </a:cubicBezTo>
                    <a:cubicBezTo>
                      <a:pt x="52" y="229"/>
                      <a:pt x="21" y="282"/>
                      <a:pt x="10" y="313"/>
                    </a:cubicBezTo>
                    <a:cubicBezTo>
                      <a:pt x="0" y="354"/>
                      <a:pt x="0" y="375"/>
                      <a:pt x="10" y="375"/>
                    </a:cubicBezTo>
                    <a:cubicBezTo>
                      <a:pt x="10" y="375"/>
                      <a:pt x="31" y="292"/>
                      <a:pt x="114" y="188"/>
                    </a:cubicBezTo>
                    <a:cubicBezTo>
                      <a:pt x="156" y="146"/>
                      <a:pt x="218" y="95"/>
                      <a:pt x="301" y="63"/>
                    </a:cubicBezTo>
                    <a:cubicBezTo>
                      <a:pt x="335" y="49"/>
                      <a:pt x="375" y="42"/>
                      <a:pt x="417" y="42"/>
                    </a:cubicBezTo>
                    <a:cubicBezTo>
                      <a:pt x="465" y="42"/>
                      <a:pt x="516" y="52"/>
                      <a:pt x="561" y="74"/>
                    </a:cubicBezTo>
                    <a:cubicBezTo>
                      <a:pt x="654" y="116"/>
                      <a:pt x="727" y="188"/>
                      <a:pt x="747" y="271"/>
                    </a:cubicBezTo>
                    <a:cubicBezTo>
                      <a:pt x="778" y="344"/>
                      <a:pt x="768" y="427"/>
                      <a:pt x="757" y="489"/>
                    </a:cubicBezTo>
                    <a:cubicBezTo>
                      <a:pt x="737" y="624"/>
                      <a:pt x="716" y="707"/>
                      <a:pt x="716" y="707"/>
                    </a:cubicBezTo>
                    <a:cubicBezTo>
                      <a:pt x="727" y="707"/>
                      <a:pt x="727" y="686"/>
                      <a:pt x="747" y="655"/>
                    </a:cubicBezTo>
                    <a:cubicBezTo>
                      <a:pt x="757" y="614"/>
                      <a:pt x="778" y="562"/>
                      <a:pt x="789" y="499"/>
                    </a:cubicBezTo>
                    <a:cubicBezTo>
                      <a:pt x="810" y="427"/>
                      <a:pt x="820" y="344"/>
                      <a:pt x="789" y="250"/>
                    </a:cubicBezTo>
                    <a:cubicBezTo>
                      <a:pt x="757" y="167"/>
                      <a:pt x="685" y="74"/>
                      <a:pt x="581" y="33"/>
                    </a:cubicBezTo>
                    <a:cubicBezTo>
                      <a:pt x="531" y="10"/>
                      <a:pt x="475" y="0"/>
                      <a:pt x="419" y="0"/>
                    </a:cubicBezTo>
                    <a:close/>
                  </a:path>
                </a:pathLst>
              </a:custGeom>
              <a:solidFill>
                <a:srgbClr val="EC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6"/>
              <p:cNvSpPr/>
              <p:nvPr/>
            </p:nvSpPr>
            <p:spPr>
              <a:xfrm>
                <a:off x="3378900" y="2667875"/>
                <a:ext cx="3925" cy="16425"/>
              </a:xfrm>
              <a:custGeom>
                <a:avLst/>
                <a:gdLst/>
                <a:ahLst/>
                <a:cxnLst/>
                <a:rect l="l" t="t" r="r" b="b"/>
                <a:pathLst>
                  <a:path w="157" h="657" extrusionOk="0">
                    <a:moveTo>
                      <a:pt x="0" y="1"/>
                    </a:moveTo>
                    <a:cubicBezTo>
                      <a:pt x="0" y="11"/>
                      <a:pt x="32" y="32"/>
                      <a:pt x="53" y="94"/>
                    </a:cubicBezTo>
                    <a:cubicBezTo>
                      <a:pt x="83" y="146"/>
                      <a:pt x="115" y="229"/>
                      <a:pt x="115" y="312"/>
                    </a:cubicBezTo>
                    <a:cubicBezTo>
                      <a:pt x="115" y="406"/>
                      <a:pt x="94" y="499"/>
                      <a:pt x="83" y="561"/>
                    </a:cubicBezTo>
                    <a:cubicBezTo>
                      <a:pt x="74" y="623"/>
                      <a:pt x="74" y="655"/>
                      <a:pt x="74" y="655"/>
                    </a:cubicBezTo>
                    <a:cubicBezTo>
                      <a:pt x="74" y="656"/>
                      <a:pt x="76" y="656"/>
                      <a:pt x="77" y="656"/>
                    </a:cubicBezTo>
                    <a:cubicBezTo>
                      <a:pt x="88" y="656"/>
                      <a:pt x="105" y="617"/>
                      <a:pt x="115" y="561"/>
                    </a:cubicBezTo>
                    <a:cubicBezTo>
                      <a:pt x="136" y="499"/>
                      <a:pt x="157" y="416"/>
                      <a:pt x="157" y="312"/>
                    </a:cubicBezTo>
                    <a:cubicBezTo>
                      <a:pt x="157" y="219"/>
                      <a:pt x="125" y="125"/>
                      <a:pt x="83" y="74"/>
                    </a:cubicBezTo>
                    <a:cubicBezTo>
                      <a:pt x="42" y="21"/>
                      <a:pt x="0" y="1"/>
                      <a:pt x="0" y="1"/>
                    </a:cubicBezTo>
                    <a:close/>
                  </a:path>
                </a:pathLst>
              </a:custGeom>
              <a:solidFill>
                <a:srgbClr val="EC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6"/>
              <p:cNvSpPr/>
              <p:nvPr/>
            </p:nvSpPr>
            <p:spPr>
              <a:xfrm>
                <a:off x="3331425" y="2729875"/>
                <a:ext cx="18950" cy="3500"/>
              </a:xfrm>
              <a:custGeom>
                <a:avLst/>
                <a:gdLst/>
                <a:ahLst/>
                <a:cxnLst/>
                <a:rect l="l" t="t" r="r" b="b"/>
                <a:pathLst>
                  <a:path w="758" h="140" extrusionOk="0">
                    <a:moveTo>
                      <a:pt x="746" y="0"/>
                    </a:moveTo>
                    <a:cubicBezTo>
                      <a:pt x="729" y="0"/>
                      <a:pt x="579" y="75"/>
                      <a:pt x="384" y="94"/>
                    </a:cubicBezTo>
                    <a:cubicBezTo>
                      <a:pt x="347" y="98"/>
                      <a:pt x="310" y="99"/>
                      <a:pt x="276" y="99"/>
                    </a:cubicBezTo>
                    <a:cubicBezTo>
                      <a:pt x="148" y="99"/>
                      <a:pt x="51" y="79"/>
                      <a:pt x="15" y="79"/>
                    </a:cubicBezTo>
                    <a:cubicBezTo>
                      <a:pt x="6" y="79"/>
                      <a:pt x="1" y="81"/>
                      <a:pt x="1" y="84"/>
                    </a:cubicBezTo>
                    <a:cubicBezTo>
                      <a:pt x="1" y="93"/>
                      <a:pt x="123" y="140"/>
                      <a:pt x="296" y="140"/>
                    </a:cubicBezTo>
                    <a:cubicBezTo>
                      <a:pt x="324" y="140"/>
                      <a:pt x="354" y="139"/>
                      <a:pt x="384" y="136"/>
                    </a:cubicBezTo>
                    <a:cubicBezTo>
                      <a:pt x="603" y="115"/>
                      <a:pt x="758" y="11"/>
                      <a:pt x="748" y="1"/>
                    </a:cubicBezTo>
                    <a:cubicBezTo>
                      <a:pt x="748" y="1"/>
                      <a:pt x="747" y="0"/>
                      <a:pt x="746" y="0"/>
                    </a:cubicBezTo>
                    <a:close/>
                  </a:path>
                </a:pathLst>
              </a:custGeom>
              <a:solidFill>
                <a:srgbClr val="EC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6"/>
              <p:cNvSpPr/>
              <p:nvPr/>
            </p:nvSpPr>
            <p:spPr>
              <a:xfrm>
                <a:off x="3353750" y="2732475"/>
                <a:ext cx="28275" cy="111075"/>
              </a:xfrm>
              <a:custGeom>
                <a:avLst/>
                <a:gdLst/>
                <a:ahLst/>
                <a:cxnLst/>
                <a:rect l="l" t="t" r="r" b="b"/>
                <a:pathLst>
                  <a:path w="1131" h="4443" extrusionOk="0">
                    <a:moveTo>
                      <a:pt x="0" y="1"/>
                    </a:moveTo>
                    <a:cubicBezTo>
                      <a:pt x="0" y="1"/>
                      <a:pt x="0" y="11"/>
                      <a:pt x="10" y="42"/>
                    </a:cubicBezTo>
                    <a:cubicBezTo>
                      <a:pt x="21" y="73"/>
                      <a:pt x="31" y="115"/>
                      <a:pt x="52" y="177"/>
                    </a:cubicBezTo>
                    <a:cubicBezTo>
                      <a:pt x="83" y="292"/>
                      <a:pt x="125" y="447"/>
                      <a:pt x="187" y="644"/>
                    </a:cubicBezTo>
                    <a:cubicBezTo>
                      <a:pt x="312" y="1049"/>
                      <a:pt x="478" y="1599"/>
                      <a:pt x="654" y="2201"/>
                    </a:cubicBezTo>
                    <a:cubicBezTo>
                      <a:pt x="840" y="2813"/>
                      <a:pt x="1038" y="3363"/>
                      <a:pt x="1080" y="3778"/>
                    </a:cubicBezTo>
                    <a:cubicBezTo>
                      <a:pt x="1100" y="3975"/>
                      <a:pt x="1089" y="4152"/>
                      <a:pt x="1069" y="4265"/>
                    </a:cubicBezTo>
                    <a:cubicBezTo>
                      <a:pt x="1059" y="4380"/>
                      <a:pt x="1038" y="4442"/>
                      <a:pt x="1048" y="4442"/>
                    </a:cubicBezTo>
                    <a:cubicBezTo>
                      <a:pt x="1048" y="4442"/>
                      <a:pt x="1048" y="4432"/>
                      <a:pt x="1059" y="4401"/>
                    </a:cubicBezTo>
                    <a:cubicBezTo>
                      <a:pt x="1069" y="4369"/>
                      <a:pt x="1080" y="4328"/>
                      <a:pt x="1089" y="4265"/>
                    </a:cubicBezTo>
                    <a:cubicBezTo>
                      <a:pt x="1110" y="4152"/>
                      <a:pt x="1131" y="3975"/>
                      <a:pt x="1110" y="3767"/>
                    </a:cubicBezTo>
                    <a:cubicBezTo>
                      <a:pt x="1069" y="3352"/>
                      <a:pt x="882" y="2803"/>
                      <a:pt x="695" y="2190"/>
                    </a:cubicBezTo>
                    <a:cubicBezTo>
                      <a:pt x="508" y="1588"/>
                      <a:pt x="342" y="1039"/>
                      <a:pt x="218" y="634"/>
                    </a:cubicBezTo>
                    <a:cubicBezTo>
                      <a:pt x="156" y="447"/>
                      <a:pt x="104" y="281"/>
                      <a:pt x="63" y="167"/>
                    </a:cubicBezTo>
                    <a:cubicBezTo>
                      <a:pt x="52" y="115"/>
                      <a:pt x="31" y="73"/>
                      <a:pt x="21" y="42"/>
                    </a:cubicBezTo>
                    <a:cubicBezTo>
                      <a:pt x="10" y="11"/>
                      <a:pt x="0" y="1"/>
                      <a:pt x="0" y="1"/>
                    </a:cubicBezTo>
                    <a:close/>
                  </a:path>
                </a:pathLst>
              </a:custGeom>
              <a:solidFill>
                <a:srgbClr val="EC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6"/>
              <p:cNvSpPr/>
              <p:nvPr/>
            </p:nvSpPr>
            <p:spPr>
              <a:xfrm>
                <a:off x="3255925" y="2729100"/>
                <a:ext cx="35575" cy="115475"/>
              </a:xfrm>
              <a:custGeom>
                <a:avLst/>
                <a:gdLst/>
                <a:ahLst/>
                <a:cxnLst/>
                <a:rect l="l" t="t" r="r" b="b"/>
                <a:pathLst>
                  <a:path w="1423" h="4619" extrusionOk="0">
                    <a:moveTo>
                      <a:pt x="1423" y="1"/>
                    </a:moveTo>
                    <a:cubicBezTo>
                      <a:pt x="1423" y="1"/>
                      <a:pt x="1412" y="21"/>
                      <a:pt x="1412" y="53"/>
                    </a:cubicBezTo>
                    <a:cubicBezTo>
                      <a:pt x="1423" y="21"/>
                      <a:pt x="1423" y="1"/>
                      <a:pt x="1423" y="1"/>
                    </a:cubicBezTo>
                    <a:close/>
                    <a:moveTo>
                      <a:pt x="1412" y="53"/>
                    </a:moveTo>
                    <a:lnTo>
                      <a:pt x="1412" y="53"/>
                    </a:lnTo>
                    <a:cubicBezTo>
                      <a:pt x="1402" y="84"/>
                      <a:pt x="1381" y="125"/>
                      <a:pt x="1371" y="187"/>
                    </a:cubicBezTo>
                    <a:cubicBezTo>
                      <a:pt x="1329" y="302"/>
                      <a:pt x="1278" y="478"/>
                      <a:pt x="1205" y="686"/>
                    </a:cubicBezTo>
                    <a:cubicBezTo>
                      <a:pt x="1142" y="893"/>
                      <a:pt x="1059" y="1142"/>
                      <a:pt x="955" y="1423"/>
                    </a:cubicBezTo>
                    <a:cubicBezTo>
                      <a:pt x="904" y="1557"/>
                      <a:pt x="852" y="1702"/>
                      <a:pt x="800" y="1848"/>
                    </a:cubicBezTo>
                    <a:cubicBezTo>
                      <a:pt x="748" y="2004"/>
                      <a:pt x="686" y="2149"/>
                      <a:pt x="603" y="2304"/>
                    </a:cubicBezTo>
                    <a:cubicBezTo>
                      <a:pt x="457" y="2606"/>
                      <a:pt x="281" y="2875"/>
                      <a:pt x="178" y="3155"/>
                    </a:cubicBezTo>
                    <a:cubicBezTo>
                      <a:pt x="63" y="3425"/>
                      <a:pt x="22" y="3695"/>
                      <a:pt x="12" y="3913"/>
                    </a:cubicBezTo>
                    <a:cubicBezTo>
                      <a:pt x="1" y="4141"/>
                      <a:pt x="32" y="4317"/>
                      <a:pt x="63" y="4442"/>
                    </a:cubicBezTo>
                    <a:cubicBezTo>
                      <a:pt x="74" y="4494"/>
                      <a:pt x="95" y="4546"/>
                      <a:pt x="105" y="4577"/>
                    </a:cubicBezTo>
                    <a:cubicBezTo>
                      <a:pt x="115" y="4608"/>
                      <a:pt x="125" y="4619"/>
                      <a:pt x="125" y="4619"/>
                    </a:cubicBezTo>
                    <a:cubicBezTo>
                      <a:pt x="125" y="4619"/>
                      <a:pt x="105" y="4557"/>
                      <a:pt x="74" y="4432"/>
                    </a:cubicBezTo>
                    <a:cubicBezTo>
                      <a:pt x="53" y="4317"/>
                      <a:pt x="22" y="4131"/>
                      <a:pt x="42" y="3913"/>
                    </a:cubicBezTo>
                    <a:cubicBezTo>
                      <a:pt x="53" y="3695"/>
                      <a:pt x="105" y="3436"/>
                      <a:pt x="208" y="3166"/>
                    </a:cubicBezTo>
                    <a:cubicBezTo>
                      <a:pt x="312" y="2896"/>
                      <a:pt x="489" y="2626"/>
                      <a:pt x="644" y="2325"/>
                    </a:cubicBezTo>
                    <a:cubicBezTo>
                      <a:pt x="727" y="2170"/>
                      <a:pt x="789" y="2014"/>
                      <a:pt x="842" y="1869"/>
                    </a:cubicBezTo>
                    <a:cubicBezTo>
                      <a:pt x="893" y="1713"/>
                      <a:pt x="945" y="1568"/>
                      <a:pt x="997" y="1433"/>
                    </a:cubicBezTo>
                    <a:cubicBezTo>
                      <a:pt x="1091" y="1153"/>
                      <a:pt x="1174" y="904"/>
                      <a:pt x="1236" y="696"/>
                    </a:cubicBezTo>
                    <a:cubicBezTo>
                      <a:pt x="1308" y="478"/>
                      <a:pt x="1350" y="312"/>
                      <a:pt x="1381" y="187"/>
                    </a:cubicBezTo>
                    <a:cubicBezTo>
                      <a:pt x="1402" y="125"/>
                      <a:pt x="1412" y="84"/>
                      <a:pt x="1412" y="53"/>
                    </a:cubicBezTo>
                    <a:close/>
                  </a:path>
                </a:pathLst>
              </a:custGeom>
              <a:solidFill>
                <a:srgbClr val="EC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6"/>
              <p:cNvSpPr/>
              <p:nvPr/>
            </p:nvSpPr>
            <p:spPr>
              <a:xfrm>
                <a:off x="3375525" y="2681275"/>
                <a:ext cx="46475" cy="55625"/>
              </a:xfrm>
              <a:custGeom>
                <a:avLst/>
                <a:gdLst/>
                <a:ahLst/>
                <a:cxnLst/>
                <a:rect l="l" t="t" r="r" b="b"/>
                <a:pathLst>
                  <a:path w="1859" h="2225" extrusionOk="0">
                    <a:moveTo>
                      <a:pt x="752" y="1"/>
                    </a:moveTo>
                    <a:cubicBezTo>
                      <a:pt x="724" y="1"/>
                      <a:pt x="695" y="2"/>
                      <a:pt x="665" y="4"/>
                    </a:cubicBezTo>
                    <a:cubicBezTo>
                      <a:pt x="665" y="700"/>
                      <a:pt x="343" y="1416"/>
                      <a:pt x="1" y="2225"/>
                    </a:cubicBezTo>
                    <a:lnTo>
                      <a:pt x="1858" y="741"/>
                    </a:lnTo>
                    <a:cubicBezTo>
                      <a:pt x="1858" y="741"/>
                      <a:pt x="1483" y="1"/>
                      <a:pt x="752"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6"/>
              <p:cNvSpPr/>
              <p:nvPr/>
            </p:nvSpPr>
            <p:spPr>
              <a:xfrm>
                <a:off x="3217525" y="2683725"/>
                <a:ext cx="49325" cy="46450"/>
              </a:xfrm>
              <a:custGeom>
                <a:avLst/>
                <a:gdLst/>
                <a:ahLst/>
                <a:cxnLst/>
                <a:rect l="l" t="t" r="r" b="b"/>
                <a:pathLst>
                  <a:path w="1973" h="1858" extrusionOk="0">
                    <a:moveTo>
                      <a:pt x="1399" y="0"/>
                    </a:moveTo>
                    <a:cubicBezTo>
                      <a:pt x="1341" y="0"/>
                      <a:pt x="383" y="20"/>
                      <a:pt x="1" y="1287"/>
                    </a:cubicBezTo>
                    <a:lnTo>
                      <a:pt x="1973" y="1857"/>
                    </a:lnTo>
                    <a:lnTo>
                      <a:pt x="1973" y="1857"/>
                    </a:lnTo>
                    <a:lnTo>
                      <a:pt x="1402" y="0"/>
                    </a:lnTo>
                    <a:cubicBezTo>
                      <a:pt x="1402" y="0"/>
                      <a:pt x="1401" y="0"/>
                      <a:pt x="1399" y="0"/>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6"/>
              <p:cNvSpPr/>
              <p:nvPr/>
            </p:nvSpPr>
            <p:spPr>
              <a:xfrm>
                <a:off x="3390575" y="2734475"/>
                <a:ext cx="16875" cy="16350"/>
              </a:xfrm>
              <a:custGeom>
                <a:avLst/>
                <a:gdLst/>
                <a:ahLst/>
                <a:cxnLst/>
                <a:rect l="l" t="t" r="r" b="b"/>
                <a:pathLst>
                  <a:path w="675" h="654" extrusionOk="0">
                    <a:moveTo>
                      <a:pt x="239" y="32"/>
                    </a:moveTo>
                    <a:cubicBezTo>
                      <a:pt x="233" y="35"/>
                      <a:pt x="229" y="35"/>
                      <a:pt x="229" y="35"/>
                    </a:cubicBezTo>
                    <a:cubicBezTo>
                      <a:pt x="229" y="35"/>
                      <a:pt x="232" y="34"/>
                      <a:pt x="239" y="32"/>
                    </a:cubicBezTo>
                    <a:close/>
                    <a:moveTo>
                      <a:pt x="350" y="21"/>
                    </a:moveTo>
                    <a:cubicBezTo>
                      <a:pt x="397" y="21"/>
                      <a:pt x="453" y="36"/>
                      <a:pt x="509" y="76"/>
                    </a:cubicBezTo>
                    <a:cubicBezTo>
                      <a:pt x="550" y="97"/>
                      <a:pt x="582" y="138"/>
                      <a:pt x="613" y="180"/>
                    </a:cubicBezTo>
                    <a:cubicBezTo>
                      <a:pt x="633" y="221"/>
                      <a:pt x="644" y="284"/>
                      <a:pt x="644" y="336"/>
                    </a:cubicBezTo>
                    <a:cubicBezTo>
                      <a:pt x="644" y="398"/>
                      <a:pt x="623" y="461"/>
                      <a:pt x="582" y="512"/>
                    </a:cubicBezTo>
                    <a:cubicBezTo>
                      <a:pt x="540" y="554"/>
                      <a:pt x="478" y="595"/>
                      <a:pt x="416" y="606"/>
                    </a:cubicBezTo>
                    <a:cubicBezTo>
                      <a:pt x="392" y="614"/>
                      <a:pt x="367" y="617"/>
                      <a:pt x="342" y="617"/>
                    </a:cubicBezTo>
                    <a:cubicBezTo>
                      <a:pt x="302" y="617"/>
                      <a:pt x="261" y="608"/>
                      <a:pt x="229" y="595"/>
                    </a:cubicBezTo>
                    <a:cubicBezTo>
                      <a:pt x="167" y="564"/>
                      <a:pt x="125" y="523"/>
                      <a:pt x="94" y="471"/>
                    </a:cubicBezTo>
                    <a:cubicBezTo>
                      <a:pt x="32" y="378"/>
                      <a:pt x="32" y="253"/>
                      <a:pt x="84" y="180"/>
                    </a:cubicBezTo>
                    <a:cubicBezTo>
                      <a:pt x="125" y="97"/>
                      <a:pt x="198" y="55"/>
                      <a:pt x="239" y="35"/>
                    </a:cubicBezTo>
                    <a:cubicBezTo>
                      <a:pt x="281" y="25"/>
                      <a:pt x="312" y="25"/>
                      <a:pt x="312" y="25"/>
                    </a:cubicBezTo>
                    <a:cubicBezTo>
                      <a:pt x="324" y="22"/>
                      <a:pt x="337" y="21"/>
                      <a:pt x="350" y="21"/>
                    </a:cubicBezTo>
                    <a:close/>
                    <a:moveTo>
                      <a:pt x="352" y="0"/>
                    </a:moveTo>
                    <a:cubicBezTo>
                      <a:pt x="337" y="0"/>
                      <a:pt x="324" y="2"/>
                      <a:pt x="312" y="4"/>
                    </a:cubicBezTo>
                    <a:cubicBezTo>
                      <a:pt x="283" y="13"/>
                      <a:pt x="263" y="14"/>
                      <a:pt x="252" y="23"/>
                    </a:cubicBezTo>
                    <a:lnTo>
                      <a:pt x="252" y="23"/>
                    </a:lnTo>
                    <a:cubicBezTo>
                      <a:pt x="245" y="24"/>
                      <a:pt x="237" y="25"/>
                      <a:pt x="229" y="25"/>
                    </a:cubicBezTo>
                    <a:cubicBezTo>
                      <a:pt x="188" y="45"/>
                      <a:pt x="115" y="76"/>
                      <a:pt x="63" y="159"/>
                    </a:cubicBezTo>
                    <a:cubicBezTo>
                      <a:pt x="11" y="242"/>
                      <a:pt x="1" y="378"/>
                      <a:pt x="63" y="491"/>
                    </a:cubicBezTo>
                    <a:cubicBezTo>
                      <a:pt x="94" y="544"/>
                      <a:pt x="146" y="595"/>
                      <a:pt x="208" y="627"/>
                    </a:cubicBezTo>
                    <a:cubicBezTo>
                      <a:pt x="254" y="646"/>
                      <a:pt x="301" y="653"/>
                      <a:pt x="347" y="653"/>
                    </a:cubicBezTo>
                    <a:cubicBezTo>
                      <a:pt x="373" y="653"/>
                      <a:pt x="400" y="651"/>
                      <a:pt x="426" y="647"/>
                    </a:cubicBezTo>
                    <a:cubicBezTo>
                      <a:pt x="499" y="627"/>
                      <a:pt x="561" y="585"/>
                      <a:pt x="603" y="533"/>
                    </a:cubicBezTo>
                    <a:cubicBezTo>
                      <a:pt x="654" y="471"/>
                      <a:pt x="675" y="408"/>
                      <a:pt x="675" y="346"/>
                    </a:cubicBezTo>
                    <a:cubicBezTo>
                      <a:pt x="675" y="274"/>
                      <a:pt x="665" y="212"/>
                      <a:pt x="633" y="170"/>
                    </a:cubicBezTo>
                    <a:cubicBezTo>
                      <a:pt x="603" y="118"/>
                      <a:pt x="561" y="76"/>
                      <a:pt x="530" y="55"/>
                    </a:cubicBezTo>
                    <a:cubicBezTo>
                      <a:pt x="465" y="16"/>
                      <a:pt x="401" y="0"/>
                      <a:pt x="352"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6"/>
              <p:cNvSpPr/>
              <p:nvPr/>
            </p:nvSpPr>
            <p:spPr>
              <a:xfrm>
                <a:off x="3393425" y="2736875"/>
                <a:ext cx="6775" cy="13525"/>
              </a:xfrm>
              <a:custGeom>
                <a:avLst/>
                <a:gdLst/>
                <a:ahLst/>
                <a:cxnLst/>
                <a:rect l="l" t="t" r="r" b="b"/>
                <a:pathLst>
                  <a:path w="271" h="541" extrusionOk="0">
                    <a:moveTo>
                      <a:pt x="1" y="1"/>
                    </a:moveTo>
                    <a:cubicBezTo>
                      <a:pt x="1" y="12"/>
                      <a:pt x="32" y="22"/>
                      <a:pt x="74" y="63"/>
                    </a:cubicBezTo>
                    <a:cubicBezTo>
                      <a:pt x="115" y="95"/>
                      <a:pt x="167" y="157"/>
                      <a:pt x="198" y="229"/>
                    </a:cubicBezTo>
                    <a:cubicBezTo>
                      <a:pt x="240" y="312"/>
                      <a:pt x="240" y="395"/>
                      <a:pt x="240" y="448"/>
                    </a:cubicBezTo>
                    <a:cubicBezTo>
                      <a:pt x="229" y="499"/>
                      <a:pt x="229" y="541"/>
                      <a:pt x="229" y="541"/>
                    </a:cubicBezTo>
                    <a:cubicBezTo>
                      <a:pt x="229" y="541"/>
                      <a:pt x="250" y="510"/>
                      <a:pt x="260" y="448"/>
                    </a:cubicBezTo>
                    <a:cubicBezTo>
                      <a:pt x="270" y="395"/>
                      <a:pt x="270" y="302"/>
                      <a:pt x="229" y="219"/>
                    </a:cubicBezTo>
                    <a:cubicBezTo>
                      <a:pt x="198" y="136"/>
                      <a:pt x="136" y="74"/>
                      <a:pt x="94" y="42"/>
                    </a:cubicBezTo>
                    <a:cubicBezTo>
                      <a:pt x="42" y="12"/>
                      <a:pt x="1" y="1"/>
                      <a:pt x="1"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6"/>
              <p:cNvSpPr/>
              <p:nvPr/>
            </p:nvSpPr>
            <p:spPr>
              <a:xfrm>
                <a:off x="3398875" y="2737325"/>
                <a:ext cx="6500" cy="6350"/>
              </a:xfrm>
              <a:custGeom>
                <a:avLst/>
                <a:gdLst/>
                <a:ahLst/>
                <a:cxnLst/>
                <a:rect l="l" t="t" r="r" b="b"/>
                <a:pathLst>
                  <a:path w="260" h="254" extrusionOk="0">
                    <a:moveTo>
                      <a:pt x="240" y="1"/>
                    </a:moveTo>
                    <a:cubicBezTo>
                      <a:pt x="214" y="1"/>
                      <a:pt x="142" y="20"/>
                      <a:pt x="84" y="87"/>
                    </a:cubicBezTo>
                    <a:cubicBezTo>
                      <a:pt x="11" y="160"/>
                      <a:pt x="1" y="253"/>
                      <a:pt x="11" y="253"/>
                    </a:cubicBezTo>
                    <a:cubicBezTo>
                      <a:pt x="11" y="253"/>
                      <a:pt x="11" y="254"/>
                      <a:pt x="11" y="254"/>
                    </a:cubicBezTo>
                    <a:cubicBezTo>
                      <a:pt x="15" y="254"/>
                      <a:pt x="46" y="176"/>
                      <a:pt x="105" y="107"/>
                    </a:cubicBezTo>
                    <a:cubicBezTo>
                      <a:pt x="177" y="35"/>
                      <a:pt x="260" y="15"/>
                      <a:pt x="250" y="4"/>
                    </a:cubicBezTo>
                    <a:cubicBezTo>
                      <a:pt x="250" y="2"/>
                      <a:pt x="246" y="1"/>
                      <a:pt x="240"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6"/>
              <p:cNvSpPr/>
              <p:nvPr/>
            </p:nvSpPr>
            <p:spPr>
              <a:xfrm>
                <a:off x="3391350" y="2770025"/>
                <a:ext cx="16625" cy="16450"/>
              </a:xfrm>
              <a:custGeom>
                <a:avLst/>
                <a:gdLst/>
                <a:ahLst/>
                <a:cxnLst/>
                <a:rect l="l" t="t" r="r" b="b"/>
                <a:pathLst>
                  <a:path w="665" h="658" extrusionOk="0">
                    <a:moveTo>
                      <a:pt x="350" y="25"/>
                    </a:moveTo>
                    <a:cubicBezTo>
                      <a:pt x="415" y="25"/>
                      <a:pt x="476" y="45"/>
                      <a:pt x="519" y="76"/>
                    </a:cubicBezTo>
                    <a:cubicBezTo>
                      <a:pt x="592" y="128"/>
                      <a:pt x="623" y="201"/>
                      <a:pt x="634" y="252"/>
                    </a:cubicBezTo>
                    <a:cubicBezTo>
                      <a:pt x="644" y="305"/>
                      <a:pt x="644" y="325"/>
                      <a:pt x="644" y="325"/>
                    </a:cubicBezTo>
                    <a:cubicBezTo>
                      <a:pt x="644" y="377"/>
                      <a:pt x="623" y="450"/>
                      <a:pt x="572" y="522"/>
                    </a:cubicBezTo>
                    <a:cubicBezTo>
                      <a:pt x="540" y="554"/>
                      <a:pt x="499" y="584"/>
                      <a:pt x="457" y="605"/>
                    </a:cubicBezTo>
                    <a:cubicBezTo>
                      <a:pt x="406" y="626"/>
                      <a:pt x="353" y="626"/>
                      <a:pt x="291" y="626"/>
                    </a:cubicBezTo>
                    <a:cubicBezTo>
                      <a:pt x="229" y="616"/>
                      <a:pt x="177" y="584"/>
                      <a:pt x="136" y="543"/>
                    </a:cubicBezTo>
                    <a:cubicBezTo>
                      <a:pt x="84" y="491"/>
                      <a:pt x="53" y="429"/>
                      <a:pt x="53" y="367"/>
                    </a:cubicBezTo>
                    <a:cubicBezTo>
                      <a:pt x="42" y="305"/>
                      <a:pt x="53" y="232"/>
                      <a:pt x="84" y="180"/>
                    </a:cubicBezTo>
                    <a:cubicBezTo>
                      <a:pt x="115" y="128"/>
                      <a:pt x="167" y="86"/>
                      <a:pt x="219" y="56"/>
                    </a:cubicBezTo>
                    <a:cubicBezTo>
                      <a:pt x="261" y="34"/>
                      <a:pt x="306" y="25"/>
                      <a:pt x="350" y="25"/>
                    </a:cubicBezTo>
                    <a:close/>
                    <a:moveTo>
                      <a:pt x="348" y="0"/>
                    </a:moveTo>
                    <a:cubicBezTo>
                      <a:pt x="302" y="0"/>
                      <a:pt x="253" y="10"/>
                      <a:pt x="208" y="35"/>
                    </a:cubicBezTo>
                    <a:cubicBezTo>
                      <a:pt x="146" y="56"/>
                      <a:pt x="94" y="97"/>
                      <a:pt x="53" y="159"/>
                    </a:cubicBezTo>
                    <a:cubicBezTo>
                      <a:pt x="21" y="222"/>
                      <a:pt x="1" y="294"/>
                      <a:pt x="11" y="367"/>
                    </a:cubicBezTo>
                    <a:cubicBezTo>
                      <a:pt x="21" y="450"/>
                      <a:pt x="53" y="512"/>
                      <a:pt x="104" y="564"/>
                    </a:cubicBezTo>
                    <a:cubicBezTo>
                      <a:pt x="157" y="616"/>
                      <a:pt x="219" y="647"/>
                      <a:pt x="291" y="657"/>
                    </a:cubicBezTo>
                    <a:cubicBezTo>
                      <a:pt x="353" y="657"/>
                      <a:pt x="416" y="657"/>
                      <a:pt x="468" y="626"/>
                    </a:cubicBezTo>
                    <a:cubicBezTo>
                      <a:pt x="519" y="605"/>
                      <a:pt x="561" y="574"/>
                      <a:pt x="592" y="533"/>
                    </a:cubicBezTo>
                    <a:cubicBezTo>
                      <a:pt x="644" y="460"/>
                      <a:pt x="665" y="377"/>
                      <a:pt x="655" y="325"/>
                    </a:cubicBezTo>
                    <a:cubicBezTo>
                      <a:pt x="655" y="318"/>
                      <a:pt x="655" y="311"/>
                      <a:pt x="655" y="305"/>
                    </a:cubicBezTo>
                    <a:lnTo>
                      <a:pt x="655" y="305"/>
                    </a:lnTo>
                    <a:lnTo>
                      <a:pt x="655" y="305"/>
                    </a:lnTo>
                    <a:cubicBezTo>
                      <a:pt x="655" y="294"/>
                      <a:pt x="655" y="273"/>
                      <a:pt x="644" y="252"/>
                    </a:cubicBezTo>
                    <a:cubicBezTo>
                      <a:pt x="634" y="201"/>
                      <a:pt x="613" y="118"/>
                      <a:pt x="530" y="56"/>
                    </a:cubicBezTo>
                    <a:cubicBezTo>
                      <a:pt x="486" y="24"/>
                      <a:pt x="419" y="0"/>
                      <a:pt x="348"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6"/>
              <p:cNvSpPr/>
              <p:nvPr/>
            </p:nvSpPr>
            <p:spPr>
              <a:xfrm>
                <a:off x="3392150" y="2773150"/>
                <a:ext cx="14025" cy="5525"/>
              </a:xfrm>
              <a:custGeom>
                <a:avLst/>
                <a:gdLst/>
                <a:ahLst/>
                <a:cxnLst/>
                <a:rect l="l" t="t" r="r" b="b"/>
                <a:pathLst>
                  <a:path w="561" h="221" extrusionOk="0">
                    <a:moveTo>
                      <a:pt x="556" y="1"/>
                    </a:moveTo>
                    <a:cubicBezTo>
                      <a:pt x="544" y="1"/>
                      <a:pt x="524" y="29"/>
                      <a:pt x="487" y="65"/>
                    </a:cubicBezTo>
                    <a:cubicBezTo>
                      <a:pt x="446" y="107"/>
                      <a:pt x="384" y="148"/>
                      <a:pt x="301" y="169"/>
                    </a:cubicBezTo>
                    <a:cubicBezTo>
                      <a:pt x="264" y="185"/>
                      <a:pt x="226" y="190"/>
                      <a:pt x="189" y="190"/>
                    </a:cubicBezTo>
                    <a:cubicBezTo>
                      <a:pt x="153" y="190"/>
                      <a:pt x="119" y="185"/>
                      <a:pt x="93" y="180"/>
                    </a:cubicBezTo>
                    <a:cubicBezTo>
                      <a:pt x="43" y="180"/>
                      <a:pt x="13" y="166"/>
                      <a:pt x="4" y="166"/>
                    </a:cubicBezTo>
                    <a:cubicBezTo>
                      <a:pt x="1" y="166"/>
                      <a:pt x="0" y="167"/>
                      <a:pt x="0" y="169"/>
                    </a:cubicBezTo>
                    <a:cubicBezTo>
                      <a:pt x="0" y="169"/>
                      <a:pt x="31" y="190"/>
                      <a:pt x="83" y="210"/>
                    </a:cubicBezTo>
                    <a:cubicBezTo>
                      <a:pt x="114" y="216"/>
                      <a:pt x="151" y="221"/>
                      <a:pt x="189" y="221"/>
                    </a:cubicBezTo>
                    <a:cubicBezTo>
                      <a:pt x="228" y="221"/>
                      <a:pt x="270" y="216"/>
                      <a:pt x="311" y="200"/>
                    </a:cubicBezTo>
                    <a:cubicBezTo>
                      <a:pt x="404" y="180"/>
                      <a:pt x="467" y="127"/>
                      <a:pt x="508" y="76"/>
                    </a:cubicBezTo>
                    <a:cubicBezTo>
                      <a:pt x="550" y="34"/>
                      <a:pt x="560" y="3"/>
                      <a:pt x="560" y="3"/>
                    </a:cubicBezTo>
                    <a:cubicBezTo>
                      <a:pt x="559" y="1"/>
                      <a:pt x="558" y="1"/>
                      <a:pt x="556"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6"/>
              <p:cNvSpPr/>
              <p:nvPr/>
            </p:nvSpPr>
            <p:spPr>
              <a:xfrm>
                <a:off x="3398625" y="2777825"/>
                <a:ext cx="6000" cy="6825"/>
              </a:xfrm>
              <a:custGeom>
                <a:avLst/>
                <a:gdLst/>
                <a:ahLst/>
                <a:cxnLst/>
                <a:rect l="l" t="t" r="r" b="b"/>
                <a:pathLst>
                  <a:path w="240" h="273" extrusionOk="0">
                    <a:moveTo>
                      <a:pt x="6" y="0"/>
                    </a:moveTo>
                    <a:cubicBezTo>
                      <a:pt x="2" y="0"/>
                      <a:pt x="0" y="1"/>
                      <a:pt x="0" y="3"/>
                    </a:cubicBezTo>
                    <a:cubicBezTo>
                      <a:pt x="0" y="13"/>
                      <a:pt x="73" y="44"/>
                      <a:pt x="135" y="117"/>
                    </a:cubicBezTo>
                    <a:cubicBezTo>
                      <a:pt x="198" y="200"/>
                      <a:pt x="218" y="272"/>
                      <a:pt x="228" y="272"/>
                    </a:cubicBezTo>
                    <a:cubicBezTo>
                      <a:pt x="239" y="272"/>
                      <a:pt x="228" y="179"/>
                      <a:pt x="166" y="96"/>
                    </a:cubicBezTo>
                    <a:cubicBezTo>
                      <a:pt x="105" y="26"/>
                      <a:pt x="28" y="0"/>
                      <a:pt x="6"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6"/>
              <p:cNvSpPr/>
              <p:nvPr/>
            </p:nvSpPr>
            <p:spPr>
              <a:xfrm>
                <a:off x="3386425" y="2752550"/>
                <a:ext cx="13000" cy="12825"/>
              </a:xfrm>
              <a:custGeom>
                <a:avLst/>
                <a:gdLst/>
                <a:ahLst/>
                <a:cxnLst/>
                <a:rect l="l" t="t" r="r" b="b"/>
                <a:pathLst>
                  <a:path w="520" h="513" extrusionOk="0">
                    <a:moveTo>
                      <a:pt x="259" y="32"/>
                    </a:moveTo>
                    <a:cubicBezTo>
                      <a:pt x="284" y="32"/>
                      <a:pt x="308" y="37"/>
                      <a:pt x="333" y="49"/>
                    </a:cubicBezTo>
                    <a:cubicBezTo>
                      <a:pt x="384" y="59"/>
                      <a:pt x="416" y="100"/>
                      <a:pt x="447" y="142"/>
                    </a:cubicBezTo>
                    <a:cubicBezTo>
                      <a:pt x="467" y="183"/>
                      <a:pt x="488" y="236"/>
                      <a:pt x="478" y="277"/>
                    </a:cubicBezTo>
                    <a:cubicBezTo>
                      <a:pt x="467" y="329"/>
                      <a:pt x="447" y="370"/>
                      <a:pt x="426" y="402"/>
                    </a:cubicBezTo>
                    <a:cubicBezTo>
                      <a:pt x="373" y="463"/>
                      <a:pt x="306" y="487"/>
                      <a:pt x="248" y="487"/>
                    </a:cubicBezTo>
                    <a:cubicBezTo>
                      <a:pt x="238" y="487"/>
                      <a:pt x="228" y="486"/>
                      <a:pt x="218" y="485"/>
                    </a:cubicBezTo>
                    <a:cubicBezTo>
                      <a:pt x="146" y="464"/>
                      <a:pt x="105" y="422"/>
                      <a:pt x="84" y="402"/>
                    </a:cubicBezTo>
                    <a:cubicBezTo>
                      <a:pt x="73" y="391"/>
                      <a:pt x="66" y="381"/>
                      <a:pt x="61" y="373"/>
                    </a:cubicBezTo>
                    <a:lnTo>
                      <a:pt x="61" y="373"/>
                    </a:lnTo>
                    <a:cubicBezTo>
                      <a:pt x="58" y="367"/>
                      <a:pt x="55" y="359"/>
                      <a:pt x="52" y="349"/>
                    </a:cubicBezTo>
                    <a:cubicBezTo>
                      <a:pt x="32" y="319"/>
                      <a:pt x="22" y="256"/>
                      <a:pt x="42" y="194"/>
                    </a:cubicBezTo>
                    <a:cubicBezTo>
                      <a:pt x="63" y="132"/>
                      <a:pt x="115" y="59"/>
                      <a:pt x="208" y="38"/>
                    </a:cubicBezTo>
                    <a:cubicBezTo>
                      <a:pt x="225" y="34"/>
                      <a:pt x="242" y="32"/>
                      <a:pt x="259" y="32"/>
                    </a:cubicBezTo>
                    <a:close/>
                    <a:moveTo>
                      <a:pt x="258" y="0"/>
                    </a:moveTo>
                    <a:cubicBezTo>
                      <a:pt x="236" y="0"/>
                      <a:pt x="215" y="3"/>
                      <a:pt x="198" y="7"/>
                    </a:cubicBezTo>
                    <a:cubicBezTo>
                      <a:pt x="94" y="38"/>
                      <a:pt x="32" y="121"/>
                      <a:pt x="22" y="183"/>
                    </a:cubicBezTo>
                    <a:cubicBezTo>
                      <a:pt x="1" y="256"/>
                      <a:pt x="22" y="319"/>
                      <a:pt x="42" y="360"/>
                    </a:cubicBezTo>
                    <a:cubicBezTo>
                      <a:pt x="51" y="386"/>
                      <a:pt x="66" y="404"/>
                      <a:pt x="71" y="404"/>
                    </a:cubicBezTo>
                    <a:cubicBezTo>
                      <a:pt x="72" y="404"/>
                      <a:pt x="73" y="403"/>
                      <a:pt x="73" y="402"/>
                    </a:cubicBezTo>
                    <a:cubicBezTo>
                      <a:pt x="94" y="443"/>
                      <a:pt x="135" y="485"/>
                      <a:pt x="208" y="505"/>
                    </a:cubicBezTo>
                    <a:cubicBezTo>
                      <a:pt x="225" y="510"/>
                      <a:pt x="244" y="513"/>
                      <a:pt x="264" y="513"/>
                    </a:cubicBezTo>
                    <a:cubicBezTo>
                      <a:pt x="327" y="513"/>
                      <a:pt x="399" y="486"/>
                      <a:pt x="447" y="422"/>
                    </a:cubicBezTo>
                    <a:cubicBezTo>
                      <a:pt x="478" y="391"/>
                      <a:pt x="499" y="339"/>
                      <a:pt x="509" y="287"/>
                    </a:cubicBezTo>
                    <a:cubicBezTo>
                      <a:pt x="520" y="225"/>
                      <a:pt x="509" y="173"/>
                      <a:pt x="478" y="121"/>
                    </a:cubicBezTo>
                    <a:cubicBezTo>
                      <a:pt x="447" y="70"/>
                      <a:pt x="395" y="38"/>
                      <a:pt x="354" y="17"/>
                    </a:cubicBezTo>
                    <a:cubicBezTo>
                      <a:pt x="323" y="5"/>
                      <a:pt x="289" y="0"/>
                      <a:pt x="258"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6"/>
              <p:cNvSpPr/>
              <p:nvPr/>
            </p:nvSpPr>
            <p:spPr>
              <a:xfrm>
                <a:off x="3390075" y="2757000"/>
                <a:ext cx="8575" cy="7400"/>
              </a:xfrm>
              <a:custGeom>
                <a:avLst/>
                <a:gdLst/>
                <a:ahLst/>
                <a:cxnLst/>
                <a:rect l="l" t="t" r="r" b="b"/>
                <a:pathLst>
                  <a:path w="343" h="296" extrusionOk="0">
                    <a:moveTo>
                      <a:pt x="307" y="1"/>
                    </a:moveTo>
                    <a:cubicBezTo>
                      <a:pt x="296" y="1"/>
                      <a:pt x="284" y="2"/>
                      <a:pt x="270" y="5"/>
                    </a:cubicBezTo>
                    <a:cubicBezTo>
                      <a:pt x="218" y="5"/>
                      <a:pt x="155" y="26"/>
                      <a:pt x="104" y="78"/>
                    </a:cubicBezTo>
                    <a:cubicBezTo>
                      <a:pt x="52" y="120"/>
                      <a:pt x="21" y="182"/>
                      <a:pt x="10" y="224"/>
                    </a:cubicBezTo>
                    <a:cubicBezTo>
                      <a:pt x="0" y="265"/>
                      <a:pt x="0" y="296"/>
                      <a:pt x="0" y="296"/>
                    </a:cubicBezTo>
                    <a:cubicBezTo>
                      <a:pt x="10" y="296"/>
                      <a:pt x="31" y="182"/>
                      <a:pt x="125" y="99"/>
                    </a:cubicBezTo>
                    <a:cubicBezTo>
                      <a:pt x="228" y="16"/>
                      <a:pt x="342" y="16"/>
                      <a:pt x="342" y="5"/>
                    </a:cubicBezTo>
                    <a:cubicBezTo>
                      <a:pt x="342" y="5"/>
                      <a:pt x="328" y="1"/>
                      <a:pt x="307"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6"/>
              <p:cNvSpPr/>
              <p:nvPr/>
            </p:nvSpPr>
            <p:spPr>
              <a:xfrm>
                <a:off x="3387475" y="2755800"/>
                <a:ext cx="6250" cy="3275"/>
              </a:xfrm>
              <a:custGeom>
                <a:avLst/>
                <a:gdLst/>
                <a:ahLst/>
                <a:cxnLst/>
                <a:rect l="l" t="t" r="r" b="b"/>
                <a:pathLst>
                  <a:path w="250" h="131" extrusionOk="0">
                    <a:moveTo>
                      <a:pt x="14" y="0"/>
                    </a:moveTo>
                    <a:cubicBezTo>
                      <a:pt x="12" y="0"/>
                      <a:pt x="11" y="1"/>
                      <a:pt x="10" y="2"/>
                    </a:cubicBezTo>
                    <a:cubicBezTo>
                      <a:pt x="0" y="2"/>
                      <a:pt x="31" y="74"/>
                      <a:pt x="114" y="106"/>
                    </a:cubicBezTo>
                    <a:cubicBezTo>
                      <a:pt x="147" y="124"/>
                      <a:pt x="178" y="130"/>
                      <a:pt x="202" y="130"/>
                    </a:cubicBezTo>
                    <a:cubicBezTo>
                      <a:pt x="231" y="130"/>
                      <a:pt x="249" y="122"/>
                      <a:pt x="249" y="116"/>
                    </a:cubicBezTo>
                    <a:cubicBezTo>
                      <a:pt x="249" y="116"/>
                      <a:pt x="187" y="106"/>
                      <a:pt x="125" y="74"/>
                    </a:cubicBezTo>
                    <a:cubicBezTo>
                      <a:pt x="68" y="46"/>
                      <a:pt x="29" y="0"/>
                      <a:pt x="14"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6"/>
              <p:cNvSpPr/>
              <p:nvPr/>
            </p:nvSpPr>
            <p:spPr>
              <a:xfrm>
                <a:off x="3402000" y="2744300"/>
                <a:ext cx="14275" cy="8800"/>
              </a:xfrm>
              <a:custGeom>
                <a:avLst/>
                <a:gdLst/>
                <a:ahLst/>
                <a:cxnLst/>
                <a:rect l="l" t="t" r="r" b="b"/>
                <a:pathLst>
                  <a:path w="571" h="352" extrusionOk="0">
                    <a:moveTo>
                      <a:pt x="446" y="0"/>
                    </a:moveTo>
                    <a:cubicBezTo>
                      <a:pt x="332" y="0"/>
                      <a:pt x="231" y="42"/>
                      <a:pt x="176" y="88"/>
                    </a:cubicBezTo>
                    <a:cubicBezTo>
                      <a:pt x="135" y="109"/>
                      <a:pt x="104" y="140"/>
                      <a:pt x="83" y="161"/>
                    </a:cubicBezTo>
                    <a:lnTo>
                      <a:pt x="63" y="202"/>
                    </a:lnTo>
                    <a:cubicBezTo>
                      <a:pt x="73" y="202"/>
                      <a:pt x="104" y="151"/>
                      <a:pt x="187" y="98"/>
                    </a:cubicBezTo>
                    <a:cubicBezTo>
                      <a:pt x="249" y="68"/>
                      <a:pt x="338" y="31"/>
                      <a:pt x="439" y="31"/>
                    </a:cubicBezTo>
                    <a:cubicBezTo>
                      <a:pt x="471" y="31"/>
                      <a:pt x="504" y="35"/>
                      <a:pt x="538" y="44"/>
                    </a:cubicBezTo>
                    <a:lnTo>
                      <a:pt x="538" y="44"/>
                    </a:lnTo>
                    <a:cubicBezTo>
                      <a:pt x="529" y="72"/>
                      <a:pt x="528" y="101"/>
                      <a:pt x="508" y="130"/>
                    </a:cubicBezTo>
                    <a:cubicBezTo>
                      <a:pt x="478" y="202"/>
                      <a:pt x="415" y="264"/>
                      <a:pt x="353" y="296"/>
                    </a:cubicBezTo>
                    <a:cubicBezTo>
                      <a:pt x="307" y="315"/>
                      <a:pt x="260" y="323"/>
                      <a:pt x="220" y="323"/>
                    </a:cubicBezTo>
                    <a:cubicBezTo>
                      <a:pt x="196" y="323"/>
                      <a:pt x="175" y="320"/>
                      <a:pt x="156" y="317"/>
                    </a:cubicBezTo>
                    <a:cubicBezTo>
                      <a:pt x="104" y="296"/>
                      <a:pt x="63" y="275"/>
                      <a:pt x="42" y="254"/>
                    </a:cubicBezTo>
                    <a:cubicBezTo>
                      <a:pt x="21" y="234"/>
                      <a:pt x="10" y="213"/>
                      <a:pt x="0" y="213"/>
                    </a:cubicBezTo>
                    <a:cubicBezTo>
                      <a:pt x="0" y="213"/>
                      <a:pt x="10" y="234"/>
                      <a:pt x="31" y="264"/>
                    </a:cubicBezTo>
                    <a:cubicBezTo>
                      <a:pt x="52" y="285"/>
                      <a:pt x="93" y="317"/>
                      <a:pt x="146" y="337"/>
                    </a:cubicBezTo>
                    <a:cubicBezTo>
                      <a:pt x="174" y="347"/>
                      <a:pt x="206" y="352"/>
                      <a:pt x="239" y="352"/>
                    </a:cubicBezTo>
                    <a:cubicBezTo>
                      <a:pt x="280" y="352"/>
                      <a:pt x="323" y="344"/>
                      <a:pt x="363" y="327"/>
                    </a:cubicBezTo>
                    <a:cubicBezTo>
                      <a:pt x="436" y="296"/>
                      <a:pt x="508" y="223"/>
                      <a:pt x="540" y="140"/>
                    </a:cubicBezTo>
                    <a:cubicBezTo>
                      <a:pt x="561" y="109"/>
                      <a:pt x="571" y="68"/>
                      <a:pt x="571" y="36"/>
                    </a:cubicBezTo>
                    <a:lnTo>
                      <a:pt x="571" y="26"/>
                    </a:lnTo>
                    <a:lnTo>
                      <a:pt x="561" y="15"/>
                    </a:lnTo>
                    <a:cubicBezTo>
                      <a:pt x="522" y="5"/>
                      <a:pt x="483" y="0"/>
                      <a:pt x="446"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6"/>
              <p:cNvSpPr/>
              <p:nvPr/>
            </p:nvSpPr>
            <p:spPr>
              <a:xfrm>
                <a:off x="3402000" y="2747725"/>
                <a:ext cx="10650" cy="2075"/>
              </a:xfrm>
              <a:custGeom>
                <a:avLst/>
                <a:gdLst/>
                <a:ahLst/>
                <a:cxnLst/>
                <a:rect l="l" t="t" r="r" b="b"/>
                <a:pathLst>
                  <a:path w="426" h="83" extrusionOk="0">
                    <a:moveTo>
                      <a:pt x="407" y="0"/>
                    </a:moveTo>
                    <a:cubicBezTo>
                      <a:pt x="381" y="0"/>
                      <a:pt x="301" y="17"/>
                      <a:pt x="208" y="34"/>
                    </a:cubicBezTo>
                    <a:cubicBezTo>
                      <a:pt x="93" y="55"/>
                      <a:pt x="0" y="65"/>
                      <a:pt x="10" y="76"/>
                    </a:cubicBezTo>
                    <a:cubicBezTo>
                      <a:pt x="10" y="80"/>
                      <a:pt x="26" y="82"/>
                      <a:pt x="52" y="82"/>
                    </a:cubicBezTo>
                    <a:cubicBezTo>
                      <a:pt x="90" y="82"/>
                      <a:pt x="151" y="77"/>
                      <a:pt x="218" y="65"/>
                    </a:cubicBezTo>
                    <a:cubicBezTo>
                      <a:pt x="332" y="44"/>
                      <a:pt x="425" y="14"/>
                      <a:pt x="415" y="3"/>
                    </a:cubicBezTo>
                    <a:cubicBezTo>
                      <a:pt x="415" y="1"/>
                      <a:pt x="413" y="0"/>
                      <a:pt x="407"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6"/>
              <p:cNvSpPr/>
              <p:nvPr/>
            </p:nvSpPr>
            <p:spPr>
              <a:xfrm>
                <a:off x="3382800" y="2741575"/>
                <a:ext cx="14550" cy="9700"/>
              </a:xfrm>
              <a:custGeom>
                <a:avLst/>
                <a:gdLst/>
                <a:ahLst/>
                <a:cxnLst/>
                <a:rect l="l" t="t" r="r" b="b"/>
                <a:pathLst>
                  <a:path w="582" h="388" extrusionOk="0">
                    <a:moveTo>
                      <a:pt x="87" y="1"/>
                    </a:moveTo>
                    <a:cubicBezTo>
                      <a:pt x="63" y="1"/>
                      <a:pt x="37" y="4"/>
                      <a:pt x="10" y="11"/>
                    </a:cubicBezTo>
                    <a:lnTo>
                      <a:pt x="1" y="20"/>
                    </a:lnTo>
                    <a:lnTo>
                      <a:pt x="1" y="31"/>
                    </a:lnTo>
                    <a:cubicBezTo>
                      <a:pt x="10" y="83"/>
                      <a:pt x="31" y="145"/>
                      <a:pt x="63" y="197"/>
                    </a:cubicBezTo>
                    <a:cubicBezTo>
                      <a:pt x="104" y="270"/>
                      <a:pt x="167" y="322"/>
                      <a:pt x="239" y="353"/>
                    </a:cubicBezTo>
                    <a:cubicBezTo>
                      <a:pt x="286" y="376"/>
                      <a:pt x="332" y="388"/>
                      <a:pt x="379" y="388"/>
                    </a:cubicBezTo>
                    <a:cubicBezTo>
                      <a:pt x="395" y="388"/>
                      <a:pt x="410" y="387"/>
                      <a:pt x="426" y="384"/>
                    </a:cubicBezTo>
                    <a:cubicBezTo>
                      <a:pt x="478" y="384"/>
                      <a:pt x="519" y="363"/>
                      <a:pt x="540" y="353"/>
                    </a:cubicBezTo>
                    <a:cubicBezTo>
                      <a:pt x="571" y="343"/>
                      <a:pt x="582" y="332"/>
                      <a:pt x="582" y="332"/>
                    </a:cubicBezTo>
                    <a:cubicBezTo>
                      <a:pt x="582" y="331"/>
                      <a:pt x="581" y="330"/>
                      <a:pt x="580" y="330"/>
                    </a:cubicBezTo>
                    <a:cubicBezTo>
                      <a:pt x="568" y="330"/>
                      <a:pt x="508" y="363"/>
                      <a:pt x="416" y="363"/>
                    </a:cubicBezTo>
                    <a:cubicBezTo>
                      <a:pt x="374" y="363"/>
                      <a:pt x="312" y="353"/>
                      <a:pt x="250" y="322"/>
                    </a:cubicBezTo>
                    <a:cubicBezTo>
                      <a:pt x="187" y="301"/>
                      <a:pt x="135" y="249"/>
                      <a:pt x="93" y="187"/>
                    </a:cubicBezTo>
                    <a:cubicBezTo>
                      <a:pt x="64" y="137"/>
                      <a:pt x="44" y="87"/>
                      <a:pt x="33" y="38"/>
                    </a:cubicBezTo>
                    <a:lnTo>
                      <a:pt x="33" y="38"/>
                    </a:lnTo>
                    <a:cubicBezTo>
                      <a:pt x="54" y="33"/>
                      <a:pt x="75" y="31"/>
                      <a:pt x="96" y="31"/>
                    </a:cubicBezTo>
                    <a:cubicBezTo>
                      <a:pt x="172" y="31"/>
                      <a:pt x="241" y="62"/>
                      <a:pt x="280" y="94"/>
                    </a:cubicBezTo>
                    <a:cubicBezTo>
                      <a:pt x="343" y="124"/>
                      <a:pt x="363" y="166"/>
                      <a:pt x="363" y="166"/>
                    </a:cubicBezTo>
                    <a:cubicBezTo>
                      <a:pt x="363" y="166"/>
                      <a:pt x="353" y="124"/>
                      <a:pt x="301" y="73"/>
                    </a:cubicBezTo>
                    <a:cubicBezTo>
                      <a:pt x="252" y="40"/>
                      <a:pt x="178" y="1"/>
                      <a:pt x="87"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6"/>
              <p:cNvSpPr/>
              <p:nvPr/>
            </p:nvSpPr>
            <p:spPr>
              <a:xfrm>
                <a:off x="3386425" y="2745875"/>
                <a:ext cx="10150" cy="4050"/>
              </a:xfrm>
              <a:custGeom>
                <a:avLst/>
                <a:gdLst/>
                <a:ahLst/>
                <a:cxnLst/>
                <a:rect l="l" t="t" r="r" b="b"/>
                <a:pathLst>
                  <a:path w="406" h="162" extrusionOk="0">
                    <a:moveTo>
                      <a:pt x="16" y="1"/>
                    </a:moveTo>
                    <a:cubicBezTo>
                      <a:pt x="6" y="1"/>
                      <a:pt x="1" y="2"/>
                      <a:pt x="1" y="5"/>
                    </a:cubicBezTo>
                    <a:cubicBezTo>
                      <a:pt x="1" y="15"/>
                      <a:pt x="94" y="35"/>
                      <a:pt x="208" y="88"/>
                    </a:cubicBezTo>
                    <a:cubicBezTo>
                      <a:pt x="301" y="125"/>
                      <a:pt x="377" y="162"/>
                      <a:pt x="399" y="162"/>
                    </a:cubicBezTo>
                    <a:cubicBezTo>
                      <a:pt x="402" y="162"/>
                      <a:pt x="404" y="161"/>
                      <a:pt x="405" y="160"/>
                    </a:cubicBezTo>
                    <a:cubicBezTo>
                      <a:pt x="405" y="160"/>
                      <a:pt x="333" y="98"/>
                      <a:pt x="218" y="56"/>
                    </a:cubicBezTo>
                    <a:cubicBezTo>
                      <a:pt x="130" y="16"/>
                      <a:pt x="48" y="1"/>
                      <a:pt x="16"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6"/>
              <p:cNvSpPr/>
              <p:nvPr/>
            </p:nvSpPr>
            <p:spPr>
              <a:xfrm>
                <a:off x="3367475" y="2749350"/>
                <a:ext cx="34275" cy="28300"/>
              </a:xfrm>
              <a:custGeom>
                <a:avLst/>
                <a:gdLst/>
                <a:ahLst/>
                <a:cxnLst/>
                <a:rect l="l" t="t" r="r" b="b"/>
                <a:pathLst>
                  <a:path w="1371" h="1132" extrusionOk="0">
                    <a:moveTo>
                      <a:pt x="1298" y="0"/>
                    </a:moveTo>
                    <a:cubicBezTo>
                      <a:pt x="1298" y="0"/>
                      <a:pt x="1308" y="32"/>
                      <a:pt x="1319" y="83"/>
                    </a:cubicBezTo>
                    <a:cubicBezTo>
                      <a:pt x="1340" y="135"/>
                      <a:pt x="1350" y="208"/>
                      <a:pt x="1350" y="301"/>
                    </a:cubicBezTo>
                    <a:cubicBezTo>
                      <a:pt x="1350" y="394"/>
                      <a:pt x="1319" y="509"/>
                      <a:pt x="1257" y="613"/>
                    </a:cubicBezTo>
                    <a:cubicBezTo>
                      <a:pt x="1215" y="654"/>
                      <a:pt x="1174" y="706"/>
                      <a:pt x="1122" y="737"/>
                    </a:cubicBezTo>
                    <a:cubicBezTo>
                      <a:pt x="1070" y="779"/>
                      <a:pt x="997" y="799"/>
                      <a:pt x="935" y="820"/>
                    </a:cubicBezTo>
                    <a:cubicBezTo>
                      <a:pt x="847" y="839"/>
                      <a:pt x="763" y="843"/>
                      <a:pt x="682" y="843"/>
                    </a:cubicBezTo>
                    <a:cubicBezTo>
                      <a:pt x="630" y="843"/>
                      <a:pt x="579" y="841"/>
                      <a:pt x="531" y="841"/>
                    </a:cubicBezTo>
                    <a:cubicBezTo>
                      <a:pt x="406" y="851"/>
                      <a:pt x="291" y="862"/>
                      <a:pt x="198" y="913"/>
                    </a:cubicBezTo>
                    <a:cubicBezTo>
                      <a:pt x="115" y="955"/>
                      <a:pt x="53" y="1007"/>
                      <a:pt x="32" y="1059"/>
                    </a:cubicBezTo>
                    <a:cubicBezTo>
                      <a:pt x="12" y="1079"/>
                      <a:pt x="1" y="1100"/>
                      <a:pt x="1" y="1111"/>
                    </a:cubicBezTo>
                    <a:lnTo>
                      <a:pt x="1" y="1132"/>
                    </a:lnTo>
                    <a:cubicBezTo>
                      <a:pt x="1" y="1132"/>
                      <a:pt x="12" y="1111"/>
                      <a:pt x="42" y="1069"/>
                    </a:cubicBezTo>
                    <a:cubicBezTo>
                      <a:pt x="74" y="1017"/>
                      <a:pt x="125" y="966"/>
                      <a:pt x="208" y="934"/>
                    </a:cubicBezTo>
                    <a:cubicBezTo>
                      <a:pt x="291" y="892"/>
                      <a:pt x="406" y="872"/>
                      <a:pt x="531" y="872"/>
                    </a:cubicBezTo>
                    <a:cubicBezTo>
                      <a:pt x="581" y="872"/>
                      <a:pt x="633" y="873"/>
                      <a:pt x="687" y="873"/>
                    </a:cubicBezTo>
                    <a:cubicBezTo>
                      <a:pt x="766" y="873"/>
                      <a:pt x="849" y="870"/>
                      <a:pt x="935" y="851"/>
                    </a:cubicBezTo>
                    <a:cubicBezTo>
                      <a:pt x="1008" y="841"/>
                      <a:pt x="1080" y="809"/>
                      <a:pt x="1142" y="768"/>
                    </a:cubicBezTo>
                    <a:cubicBezTo>
                      <a:pt x="1195" y="726"/>
                      <a:pt x="1246" y="675"/>
                      <a:pt x="1278" y="623"/>
                    </a:cubicBezTo>
                    <a:cubicBezTo>
                      <a:pt x="1350" y="519"/>
                      <a:pt x="1371" y="394"/>
                      <a:pt x="1371" y="301"/>
                    </a:cubicBezTo>
                    <a:cubicBezTo>
                      <a:pt x="1371" y="208"/>
                      <a:pt x="1350" y="125"/>
                      <a:pt x="1340" y="83"/>
                    </a:cubicBezTo>
                    <a:cubicBezTo>
                      <a:pt x="1319" y="32"/>
                      <a:pt x="1308" y="0"/>
                      <a:pt x="1298"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6"/>
              <p:cNvSpPr/>
              <p:nvPr/>
            </p:nvSpPr>
            <p:spPr>
              <a:xfrm>
                <a:off x="3398875" y="2757650"/>
                <a:ext cx="2350" cy="4275"/>
              </a:xfrm>
              <a:custGeom>
                <a:avLst/>
                <a:gdLst/>
                <a:ahLst/>
                <a:cxnLst/>
                <a:rect l="l" t="t" r="r" b="b"/>
                <a:pathLst>
                  <a:path w="94" h="171" extrusionOk="0">
                    <a:moveTo>
                      <a:pt x="11" y="0"/>
                    </a:moveTo>
                    <a:cubicBezTo>
                      <a:pt x="1" y="11"/>
                      <a:pt x="32" y="42"/>
                      <a:pt x="52" y="83"/>
                    </a:cubicBezTo>
                    <a:cubicBezTo>
                      <a:pt x="63" y="125"/>
                      <a:pt x="52" y="166"/>
                      <a:pt x="63" y="166"/>
                    </a:cubicBezTo>
                    <a:cubicBezTo>
                      <a:pt x="63" y="169"/>
                      <a:pt x="64" y="170"/>
                      <a:pt x="65" y="170"/>
                    </a:cubicBezTo>
                    <a:cubicBezTo>
                      <a:pt x="69" y="170"/>
                      <a:pt x="76" y="161"/>
                      <a:pt x="84" y="145"/>
                    </a:cubicBezTo>
                    <a:cubicBezTo>
                      <a:pt x="84" y="125"/>
                      <a:pt x="94" y="104"/>
                      <a:pt x="84" y="73"/>
                    </a:cubicBezTo>
                    <a:cubicBezTo>
                      <a:pt x="73" y="42"/>
                      <a:pt x="52" y="21"/>
                      <a:pt x="42" y="11"/>
                    </a:cubicBezTo>
                    <a:cubicBezTo>
                      <a:pt x="22" y="0"/>
                      <a:pt x="11" y="0"/>
                      <a:pt x="11"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6"/>
              <p:cNvSpPr/>
              <p:nvPr/>
            </p:nvSpPr>
            <p:spPr>
              <a:xfrm>
                <a:off x="3399650" y="2763975"/>
                <a:ext cx="8600" cy="2800"/>
              </a:xfrm>
              <a:custGeom>
                <a:avLst/>
                <a:gdLst/>
                <a:ahLst/>
                <a:cxnLst/>
                <a:rect l="l" t="t" r="r" b="b"/>
                <a:pathLst>
                  <a:path w="344" h="112" extrusionOk="0">
                    <a:moveTo>
                      <a:pt x="79" y="1"/>
                    </a:moveTo>
                    <a:cubicBezTo>
                      <a:pt x="31" y="1"/>
                      <a:pt x="1" y="11"/>
                      <a:pt x="1" y="17"/>
                    </a:cubicBezTo>
                    <a:cubicBezTo>
                      <a:pt x="1" y="28"/>
                      <a:pt x="84" y="17"/>
                      <a:pt x="177" y="48"/>
                    </a:cubicBezTo>
                    <a:cubicBezTo>
                      <a:pt x="262" y="67"/>
                      <a:pt x="322" y="112"/>
                      <a:pt x="340" y="112"/>
                    </a:cubicBezTo>
                    <a:cubicBezTo>
                      <a:pt x="341" y="112"/>
                      <a:pt x="343" y="112"/>
                      <a:pt x="343" y="111"/>
                    </a:cubicBezTo>
                    <a:cubicBezTo>
                      <a:pt x="343" y="100"/>
                      <a:pt x="281" y="38"/>
                      <a:pt x="187" y="17"/>
                    </a:cubicBezTo>
                    <a:cubicBezTo>
                      <a:pt x="147" y="5"/>
                      <a:pt x="109" y="1"/>
                      <a:pt x="79"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6"/>
              <p:cNvSpPr/>
              <p:nvPr/>
            </p:nvSpPr>
            <p:spPr>
              <a:xfrm>
                <a:off x="3398875" y="2761950"/>
                <a:ext cx="15075" cy="7925"/>
              </a:xfrm>
              <a:custGeom>
                <a:avLst/>
                <a:gdLst/>
                <a:ahLst/>
                <a:cxnLst/>
                <a:rect l="l" t="t" r="r" b="b"/>
                <a:pathLst>
                  <a:path w="603" h="317" extrusionOk="0">
                    <a:moveTo>
                      <a:pt x="171" y="0"/>
                    </a:moveTo>
                    <a:cubicBezTo>
                      <a:pt x="134" y="0"/>
                      <a:pt x="104" y="5"/>
                      <a:pt x="84" y="5"/>
                    </a:cubicBezTo>
                    <a:cubicBezTo>
                      <a:pt x="52" y="15"/>
                      <a:pt x="42" y="26"/>
                      <a:pt x="42" y="26"/>
                    </a:cubicBezTo>
                    <a:cubicBezTo>
                      <a:pt x="42" y="26"/>
                      <a:pt x="74" y="16"/>
                      <a:pt x="127" y="16"/>
                    </a:cubicBezTo>
                    <a:cubicBezTo>
                      <a:pt x="153" y="16"/>
                      <a:pt x="184" y="19"/>
                      <a:pt x="218" y="26"/>
                    </a:cubicBezTo>
                    <a:cubicBezTo>
                      <a:pt x="281" y="36"/>
                      <a:pt x="343" y="56"/>
                      <a:pt x="405" y="98"/>
                    </a:cubicBezTo>
                    <a:cubicBezTo>
                      <a:pt x="466" y="138"/>
                      <a:pt x="517" y="199"/>
                      <a:pt x="558" y="269"/>
                    </a:cubicBezTo>
                    <a:lnTo>
                      <a:pt x="558" y="269"/>
                    </a:lnTo>
                    <a:cubicBezTo>
                      <a:pt x="526" y="281"/>
                      <a:pt x="492" y="285"/>
                      <a:pt x="457" y="285"/>
                    </a:cubicBezTo>
                    <a:cubicBezTo>
                      <a:pt x="418" y="285"/>
                      <a:pt x="379" y="280"/>
                      <a:pt x="343" y="275"/>
                    </a:cubicBezTo>
                    <a:cubicBezTo>
                      <a:pt x="271" y="254"/>
                      <a:pt x="208" y="222"/>
                      <a:pt x="156" y="202"/>
                    </a:cubicBezTo>
                    <a:cubicBezTo>
                      <a:pt x="63" y="139"/>
                      <a:pt x="1" y="109"/>
                      <a:pt x="1" y="109"/>
                    </a:cubicBezTo>
                    <a:lnTo>
                      <a:pt x="1" y="109"/>
                    </a:lnTo>
                    <a:lnTo>
                      <a:pt x="32" y="139"/>
                    </a:lnTo>
                    <a:cubicBezTo>
                      <a:pt x="63" y="160"/>
                      <a:pt x="94" y="192"/>
                      <a:pt x="146" y="222"/>
                    </a:cubicBezTo>
                    <a:cubicBezTo>
                      <a:pt x="198" y="254"/>
                      <a:pt x="260" y="285"/>
                      <a:pt x="333" y="305"/>
                    </a:cubicBezTo>
                    <a:cubicBezTo>
                      <a:pt x="369" y="311"/>
                      <a:pt x="411" y="316"/>
                      <a:pt x="453" y="316"/>
                    </a:cubicBezTo>
                    <a:cubicBezTo>
                      <a:pt x="496" y="316"/>
                      <a:pt x="540" y="311"/>
                      <a:pt x="582" y="295"/>
                    </a:cubicBezTo>
                    <a:lnTo>
                      <a:pt x="603" y="285"/>
                    </a:lnTo>
                    <a:lnTo>
                      <a:pt x="592" y="264"/>
                    </a:lnTo>
                    <a:cubicBezTo>
                      <a:pt x="550" y="181"/>
                      <a:pt x="488" y="109"/>
                      <a:pt x="426" y="67"/>
                    </a:cubicBezTo>
                    <a:cubicBezTo>
                      <a:pt x="354" y="26"/>
                      <a:pt x="281" y="5"/>
                      <a:pt x="229" y="5"/>
                    </a:cubicBezTo>
                    <a:cubicBezTo>
                      <a:pt x="208" y="1"/>
                      <a:pt x="189" y="0"/>
                      <a:pt x="171"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6"/>
              <p:cNvSpPr/>
              <p:nvPr/>
            </p:nvSpPr>
            <p:spPr>
              <a:xfrm>
                <a:off x="3377100" y="2756875"/>
                <a:ext cx="8050" cy="13250"/>
              </a:xfrm>
              <a:custGeom>
                <a:avLst/>
                <a:gdLst/>
                <a:ahLst/>
                <a:cxnLst/>
                <a:rect l="l" t="t" r="r" b="b"/>
                <a:pathLst>
                  <a:path w="322" h="530" extrusionOk="0">
                    <a:moveTo>
                      <a:pt x="72" y="0"/>
                    </a:moveTo>
                    <a:lnTo>
                      <a:pt x="62" y="10"/>
                    </a:lnTo>
                    <a:cubicBezTo>
                      <a:pt x="0" y="166"/>
                      <a:pt x="31" y="312"/>
                      <a:pt x="83" y="405"/>
                    </a:cubicBezTo>
                    <a:cubicBezTo>
                      <a:pt x="104" y="446"/>
                      <a:pt x="135" y="478"/>
                      <a:pt x="155" y="498"/>
                    </a:cubicBezTo>
                    <a:cubicBezTo>
                      <a:pt x="176" y="508"/>
                      <a:pt x="187" y="519"/>
                      <a:pt x="187" y="519"/>
                    </a:cubicBezTo>
                    <a:cubicBezTo>
                      <a:pt x="197" y="519"/>
                      <a:pt x="146" y="478"/>
                      <a:pt x="104" y="395"/>
                    </a:cubicBezTo>
                    <a:cubicBezTo>
                      <a:pt x="64" y="304"/>
                      <a:pt x="33" y="174"/>
                      <a:pt x="88" y="42"/>
                    </a:cubicBezTo>
                    <a:lnTo>
                      <a:pt x="88" y="42"/>
                    </a:lnTo>
                    <a:cubicBezTo>
                      <a:pt x="98" y="43"/>
                      <a:pt x="108" y="46"/>
                      <a:pt x="114" y="52"/>
                    </a:cubicBezTo>
                    <a:cubicBezTo>
                      <a:pt x="187" y="83"/>
                      <a:pt x="238" y="146"/>
                      <a:pt x="259" y="208"/>
                    </a:cubicBezTo>
                    <a:cubicBezTo>
                      <a:pt x="291" y="270"/>
                      <a:pt x="291" y="332"/>
                      <a:pt x="280" y="374"/>
                    </a:cubicBezTo>
                    <a:cubicBezTo>
                      <a:pt x="259" y="478"/>
                      <a:pt x="208" y="529"/>
                      <a:pt x="218" y="529"/>
                    </a:cubicBezTo>
                    <a:cubicBezTo>
                      <a:pt x="218" y="529"/>
                      <a:pt x="229" y="529"/>
                      <a:pt x="249" y="498"/>
                    </a:cubicBezTo>
                    <a:cubicBezTo>
                      <a:pt x="270" y="478"/>
                      <a:pt x="291" y="436"/>
                      <a:pt x="301" y="384"/>
                    </a:cubicBezTo>
                    <a:cubicBezTo>
                      <a:pt x="321" y="332"/>
                      <a:pt x="321" y="259"/>
                      <a:pt x="291" y="187"/>
                    </a:cubicBezTo>
                    <a:cubicBezTo>
                      <a:pt x="259" y="125"/>
                      <a:pt x="208" y="63"/>
                      <a:pt x="125" y="21"/>
                    </a:cubicBezTo>
                    <a:cubicBezTo>
                      <a:pt x="114" y="10"/>
                      <a:pt x="93" y="10"/>
                      <a:pt x="83"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6"/>
              <p:cNvSpPr/>
              <p:nvPr/>
            </p:nvSpPr>
            <p:spPr>
              <a:xfrm>
                <a:off x="3380725" y="2761275"/>
                <a:ext cx="2100" cy="9100"/>
              </a:xfrm>
              <a:custGeom>
                <a:avLst/>
                <a:gdLst/>
                <a:ahLst/>
                <a:cxnLst/>
                <a:rect l="l" t="t" r="r" b="b"/>
                <a:pathLst>
                  <a:path w="84" h="364" extrusionOk="0">
                    <a:moveTo>
                      <a:pt x="10" y="0"/>
                    </a:moveTo>
                    <a:cubicBezTo>
                      <a:pt x="10" y="0"/>
                      <a:pt x="1" y="21"/>
                      <a:pt x="1" y="53"/>
                    </a:cubicBezTo>
                    <a:cubicBezTo>
                      <a:pt x="10" y="94"/>
                      <a:pt x="21" y="136"/>
                      <a:pt x="31" y="187"/>
                    </a:cubicBezTo>
                    <a:cubicBezTo>
                      <a:pt x="52" y="229"/>
                      <a:pt x="52" y="281"/>
                      <a:pt x="63" y="312"/>
                    </a:cubicBezTo>
                    <a:cubicBezTo>
                      <a:pt x="63" y="343"/>
                      <a:pt x="52" y="364"/>
                      <a:pt x="63" y="364"/>
                    </a:cubicBezTo>
                    <a:cubicBezTo>
                      <a:pt x="63" y="364"/>
                      <a:pt x="73" y="343"/>
                      <a:pt x="84" y="312"/>
                    </a:cubicBezTo>
                    <a:cubicBezTo>
                      <a:pt x="84" y="281"/>
                      <a:pt x="84" y="229"/>
                      <a:pt x="63" y="177"/>
                    </a:cubicBezTo>
                    <a:cubicBezTo>
                      <a:pt x="52" y="125"/>
                      <a:pt x="31" y="83"/>
                      <a:pt x="31" y="53"/>
                    </a:cubicBezTo>
                    <a:cubicBezTo>
                      <a:pt x="21" y="21"/>
                      <a:pt x="21" y="0"/>
                      <a:pt x="10"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6"/>
              <p:cNvSpPr/>
              <p:nvPr/>
            </p:nvSpPr>
            <p:spPr>
              <a:xfrm>
                <a:off x="3384600" y="2770600"/>
                <a:ext cx="8075" cy="7375"/>
              </a:xfrm>
              <a:custGeom>
                <a:avLst/>
                <a:gdLst/>
                <a:ahLst/>
                <a:cxnLst/>
                <a:rect l="l" t="t" r="r" b="b"/>
                <a:pathLst>
                  <a:path w="323" h="295" extrusionOk="0">
                    <a:moveTo>
                      <a:pt x="12" y="0"/>
                    </a:moveTo>
                    <a:cubicBezTo>
                      <a:pt x="12" y="0"/>
                      <a:pt x="12" y="0"/>
                      <a:pt x="12" y="1"/>
                    </a:cubicBezTo>
                    <a:cubicBezTo>
                      <a:pt x="1" y="1"/>
                      <a:pt x="32" y="105"/>
                      <a:pt x="115" y="188"/>
                    </a:cubicBezTo>
                    <a:cubicBezTo>
                      <a:pt x="194" y="267"/>
                      <a:pt x="280" y="294"/>
                      <a:pt x="305" y="294"/>
                    </a:cubicBezTo>
                    <a:cubicBezTo>
                      <a:pt x="310" y="294"/>
                      <a:pt x="312" y="293"/>
                      <a:pt x="312" y="292"/>
                    </a:cubicBezTo>
                    <a:cubicBezTo>
                      <a:pt x="323" y="282"/>
                      <a:pt x="229" y="250"/>
                      <a:pt x="146" y="167"/>
                    </a:cubicBezTo>
                    <a:cubicBezTo>
                      <a:pt x="58" y="88"/>
                      <a:pt x="16" y="0"/>
                      <a:pt x="12"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6"/>
              <p:cNvSpPr/>
              <p:nvPr/>
            </p:nvSpPr>
            <p:spPr>
              <a:xfrm>
                <a:off x="3373450" y="2770775"/>
                <a:ext cx="8325" cy="14900"/>
              </a:xfrm>
              <a:custGeom>
                <a:avLst/>
                <a:gdLst/>
                <a:ahLst/>
                <a:cxnLst/>
                <a:rect l="l" t="t" r="r" b="b"/>
                <a:pathLst>
                  <a:path w="333" h="596" extrusionOk="0">
                    <a:moveTo>
                      <a:pt x="173" y="1"/>
                    </a:moveTo>
                    <a:cubicBezTo>
                      <a:pt x="166" y="1"/>
                      <a:pt x="151" y="10"/>
                      <a:pt x="135" y="26"/>
                    </a:cubicBezTo>
                    <a:cubicBezTo>
                      <a:pt x="105" y="46"/>
                      <a:pt x="73" y="88"/>
                      <a:pt x="42" y="139"/>
                    </a:cubicBezTo>
                    <a:cubicBezTo>
                      <a:pt x="22" y="192"/>
                      <a:pt x="1" y="264"/>
                      <a:pt x="11" y="337"/>
                    </a:cubicBezTo>
                    <a:cubicBezTo>
                      <a:pt x="32" y="420"/>
                      <a:pt x="73" y="503"/>
                      <a:pt x="146" y="554"/>
                    </a:cubicBezTo>
                    <a:cubicBezTo>
                      <a:pt x="156" y="575"/>
                      <a:pt x="177" y="586"/>
                      <a:pt x="198" y="586"/>
                    </a:cubicBezTo>
                    <a:lnTo>
                      <a:pt x="208" y="596"/>
                    </a:lnTo>
                    <a:lnTo>
                      <a:pt x="208" y="586"/>
                    </a:lnTo>
                    <a:cubicBezTo>
                      <a:pt x="271" y="524"/>
                      <a:pt x="312" y="451"/>
                      <a:pt x="322" y="378"/>
                    </a:cubicBezTo>
                    <a:cubicBezTo>
                      <a:pt x="333" y="305"/>
                      <a:pt x="322" y="243"/>
                      <a:pt x="301" y="192"/>
                    </a:cubicBezTo>
                    <a:cubicBezTo>
                      <a:pt x="281" y="139"/>
                      <a:pt x="260" y="98"/>
                      <a:pt x="239" y="77"/>
                    </a:cubicBezTo>
                    <a:lnTo>
                      <a:pt x="208" y="46"/>
                    </a:lnTo>
                    <a:lnTo>
                      <a:pt x="208" y="46"/>
                    </a:lnTo>
                    <a:cubicBezTo>
                      <a:pt x="198" y="46"/>
                      <a:pt x="250" y="98"/>
                      <a:pt x="281" y="192"/>
                    </a:cubicBezTo>
                    <a:cubicBezTo>
                      <a:pt x="292" y="243"/>
                      <a:pt x="301" y="305"/>
                      <a:pt x="292" y="368"/>
                    </a:cubicBezTo>
                    <a:cubicBezTo>
                      <a:pt x="281" y="437"/>
                      <a:pt x="244" y="496"/>
                      <a:pt x="196" y="555"/>
                    </a:cubicBezTo>
                    <a:lnTo>
                      <a:pt x="196" y="555"/>
                    </a:lnTo>
                    <a:cubicBezTo>
                      <a:pt x="186" y="548"/>
                      <a:pt x="174" y="541"/>
                      <a:pt x="167" y="534"/>
                    </a:cubicBezTo>
                    <a:cubicBezTo>
                      <a:pt x="105" y="482"/>
                      <a:pt x="63" y="409"/>
                      <a:pt x="42" y="337"/>
                    </a:cubicBezTo>
                    <a:cubicBezTo>
                      <a:pt x="32" y="264"/>
                      <a:pt x="42" y="202"/>
                      <a:pt x="63" y="150"/>
                    </a:cubicBezTo>
                    <a:cubicBezTo>
                      <a:pt x="115" y="46"/>
                      <a:pt x="177" y="5"/>
                      <a:pt x="177" y="5"/>
                    </a:cubicBezTo>
                    <a:cubicBezTo>
                      <a:pt x="177" y="2"/>
                      <a:pt x="175" y="1"/>
                      <a:pt x="173"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6"/>
              <p:cNvSpPr/>
              <p:nvPr/>
            </p:nvSpPr>
            <p:spPr>
              <a:xfrm>
                <a:off x="3376300" y="2771125"/>
                <a:ext cx="2900" cy="10400"/>
              </a:xfrm>
              <a:custGeom>
                <a:avLst/>
                <a:gdLst/>
                <a:ahLst/>
                <a:cxnLst/>
                <a:rect l="l" t="t" r="r" b="b"/>
                <a:pathLst>
                  <a:path w="116" h="416" extrusionOk="0">
                    <a:moveTo>
                      <a:pt x="104" y="1"/>
                    </a:moveTo>
                    <a:cubicBezTo>
                      <a:pt x="94" y="1"/>
                      <a:pt x="42" y="74"/>
                      <a:pt x="21" y="198"/>
                    </a:cubicBezTo>
                    <a:cubicBezTo>
                      <a:pt x="1" y="323"/>
                      <a:pt x="42" y="416"/>
                      <a:pt x="53" y="416"/>
                    </a:cubicBezTo>
                    <a:cubicBezTo>
                      <a:pt x="63" y="406"/>
                      <a:pt x="42" y="312"/>
                      <a:pt x="53" y="208"/>
                    </a:cubicBezTo>
                    <a:cubicBezTo>
                      <a:pt x="74" y="95"/>
                      <a:pt x="115" y="1"/>
                      <a:pt x="104"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6"/>
              <p:cNvSpPr/>
              <p:nvPr/>
            </p:nvSpPr>
            <p:spPr>
              <a:xfrm>
                <a:off x="3368275" y="2762300"/>
                <a:ext cx="5450" cy="9975"/>
              </a:xfrm>
              <a:custGeom>
                <a:avLst/>
                <a:gdLst/>
                <a:ahLst/>
                <a:cxnLst/>
                <a:rect l="l" t="t" r="r" b="b"/>
                <a:pathLst>
                  <a:path w="218" h="399" extrusionOk="0">
                    <a:moveTo>
                      <a:pt x="73" y="1"/>
                    </a:moveTo>
                    <a:lnTo>
                      <a:pt x="63" y="12"/>
                    </a:lnTo>
                    <a:cubicBezTo>
                      <a:pt x="63" y="22"/>
                      <a:pt x="52" y="22"/>
                      <a:pt x="52" y="32"/>
                    </a:cubicBezTo>
                    <a:cubicBezTo>
                      <a:pt x="10" y="84"/>
                      <a:pt x="0" y="146"/>
                      <a:pt x="0" y="198"/>
                    </a:cubicBezTo>
                    <a:cubicBezTo>
                      <a:pt x="0" y="250"/>
                      <a:pt x="21" y="291"/>
                      <a:pt x="42" y="323"/>
                    </a:cubicBezTo>
                    <a:cubicBezTo>
                      <a:pt x="83" y="380"/>
                      <a:pt x="124" y="399"/>
                      <a:pt x="139" y="399"/>
                    </a:cubicBezTo>
                    <a:cubicBezTo>
                      <a:pt x="143" y="399"/>
                      <a:pt x="146" y="397"/>
                      <a:pt x="146" y="395"/>
                    </a:cubicBezTo>
                    <a:cubicBezTo>
                      <a:pt x="156" y="395"/>
                      <a:pt x="104" y="374"/>
                      <a:pt x="63" y="312"/>
                    </a:cubicBezTo>
                    <a:cubicBezTo>
                      <a:pt x="42" y="281"/>
                      <a:pt x="31" y="240"/>
                      <a:pt x="31" y="198"/>
                    </a:cubicBezTo>
                    <a:cubicBezTo>
                      <a:pt x="31" y="146"/>
                      <a:pt x="42" y="95"/>
                      <a:pt x="73" y="53"/>
                    </a:cubicBezTo>
                    <a:lnTo>
                      <a:pt x="76" y="50"/>
                    </a:lnTo>
                    <a:lnTo>
                      <a:pt x="76" y="50"/>
                    </a:lnTo>
                    <a:cubicBezTo>
                      <a:pt x="159" y="105"/>
                      <a:pt x="187" y="202"/>
                      <a:pt x="187" y="271"/>
                    </a:cubicBezTo>
                    <a:cubicBezTo>
                      <a:pt x="176" y="333"/>
                      <a:pt x="156" y="374"/>
                      <a:pt x="166" y="385"/>
                    </a:cubicBezTo>
                    <a:cubicBezTo>
                      <a:pt x="166" y="385"/>
                      <a:pt x="197" y="344"/>
                      <a:pt x="208" y="271"/>
                    </a:cubicBezTo>
                    <a:cubicBezTo>
                      <a:pt x="218" y="198"/>
                      <a:pt x="187" y="74"/>
                      <a:pt x="83" y="12"/>
                    </a:cubicBezTo>
                    <a:lnTo>
                      <a:pt x="73" y="1"/>
                    </a:ln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6"/>
              <p:cNvSpPr/>
              <p:nvPr/>
            </p:nvSpPr>
            <p:spPr>
              <a:xfrm>
                <a:off x="3384875" y="2779700"/>
                <a:ext cx="3900" cy="4000"/>
              </a:xfrm>
              <a:custGeom>
                <a:avLst/>
                <a:gdLst/>
                <a:ahLst/>
                <a:cxnLst/>
                <a:rect l="l" t="t" r="r" b="b"/>
                <a:pathLst>
                  <a:path w="156" h="160" extrusionOk="0">
                    <a:moveTo>
                      <a:pt x="93" y="17"/>
                    </a:moveTo>
                    <a:cubicBezTo>
                      <a:pt x="98" y="28"/>
                      <a:pt x="108" y="43"/>
                      <a:pt x="114" y="63"/>
                    </a:cubicBezTo>
                    <a:cubicBezTo>
                      <a:pt x="125" y="73"/>
                      <a:pt x="125" y="94"/>
                      <a:pt x="114" y="104"/>
                    </a:cubicBezTo>
                    <a:cubicBezTo>
                      <a:pt x="107" y="120"/>
                      <a:pt x="94" y="129"/>
                      <a:pt x="79" y="129"/>
                    </a:cubicBezTo>
                    <a:cubicBezTo>
                      <a:pt x="74" y="129"/>
                      <a:pt x="68" y="128"/>
                      <a:pt x="63" y="125"/>
                    </a:cubicBezTo>
                    <a:cubicBezTo>
                      <a:pt x="42" y="114"/>
                      <a:pt x="31" y="94"/>
                      <a:pt x="31" y="73"/>
                    </a:cubicBezTo>
                    <a:cubicBezTo>
                      <a:pt x="31" y="52"/>
                      <a:pt x="42" y="42"/>
                      <a:pt x="52" y="31"/>
                    </a:cubicBezTo>
                    <a:cubicBezTo>
                      <a:pt x="70" y="20"/>
                      <a:pt x="84" y="18"/>
                      <a:pt x="93" y="17"/>
                    </a:cubicBezTo>
                    <a:close/>
                    <a:moveTo>
                      <a:pt x="94" y="1"/>
                    </a:moveTo>
                    <a:lnTo>
                      <a:pt x="94" y="1"/>
                    </a:lnTo>
                    <a:cubicBezTo>
                      <a:pt x="93" y="1"/>
                      <a:pt x="92" y="2"/>
                      <a:pt x="92" y="3"/>
                    </a:cubicBezTo>
                    <a:lnTo>
                      <a:pt x="92" y="3"/>
                    </a:lnTo>
                    <a:cubicBezTo>
                      <a:pt x="88" y="2"/>
                      <a:pt x="84" y="1"/>
                      <a:pt x="79" y="1"/>
                    </a:cubicBezTo>
                    <a:cubicBezTo>
                      <a:pt x="69" y="1"/>
                      <a:pt x="56" y="4"/>
                      <a:pt x="42" y="11"/>
                    </a:cubicBezTo>
                    <a:cubicBezTo>
                      <a:pt x="21" y="21"/>
                      <a:pt x="1" y="42"/>
                      <a:pt x="1" y="73"/>
                    </a:cubicBezTo>
                    <a:cubicBezTo>
                      <a:pt x="1" y="104"/>
                      <a:pt x="10" y="146"/>
                      <a:pt x="52" y="156"/>
                    </a:cubicBezTo>
                    <a:cubicBezTo>
                      <a:pt x="60" y="159"/>
                      <a:pt x="69" y="160"/>
                      <a:pt x="77" y="160"/>
                    </a:cubicBezTo>
                    <a:cubicBezTo>
                      <a:pt x="102" y="160"/>
                      <a:pt x="128" y="148"/>
                      <a:pt x="135" y="125"/>
                    </a:cubicBezTo>
                    <a:cubicBezTo>
                      <a:pt x="156" y="94"/>
                      <a:pt x="146" y="63"/>
                      <a:pt x="135" y="52"/>
                    </a:cubicBezTo>
                    <a:cubicBezTo>
                      <a:pt x="124" y="31"/>
                      <a:pt x="114" y="18"/>
                      <a:pt x="106" y="10"/>
                    </a:cubicBezTo>
                    <a:lnTo>
                      <a:pt x="106" y="10"/>
                    </a:lnTo>
                    <a:cubicBezTo>
                      <a:pt x="107" y="9"/>
                      <a:pt x="105" y="7"/>
                      <a:pt x="100" y="5"/>
                    </a:cubicBezTo>
                    <a:lnTo>
                      <a:pt x="100" y="5"/>
                    </a:lnTo>
                    <a:cubicBezTo>
                      <a:pt x="96" y="2"/>
                      <a:pt x="94" y="1"/>
                      <a:pt x="94"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6"/>
              <p:cNvSpPr/>
              <p:nvPr/>
            </p:nvSpPr>
            <p:spPr>
              <a:xfrm>
                <a:off x="3374500" y="2765825"/>
                <a:ext cx="2350" cy="2950"/>
              </a:xfrm>
              <a:custGeom>
                <a:avLst/>
                <a:gdLst/>
                <a:ahLst/>
                <a:cxnLst/>
                <a:rect l="l" t="t" r="r" b="b"/>
                <a:pathLst>
                  <a:path w="94" h="118" extrusionOk="0">
                    <a:moveTo>
                      <a:pt x="38" y="31"/>
                    </a:moveTo>
                    <a:cubicBezTo>
                      <a:pt x="42" y="37"/>
                      <a:pt x="47" y="42"/>
                      <a:pt x="52" y="47"/>
                    </a:cubicBezTo>
                    <a:cubicBezTo>
                      <a:pt x="70" y="56"/>
                      <a:pt x="65" y="80"/>
                      <a:pt x="56" y="80"/>
                    </a:cubicBezTo>
                    <a:cubicBezTo>
                      <a:pt x="55" y="80"/>
                      <a:pt x="53" y="80"/>
                      <a:pt x="52" y="78"/>
                    </a:cubicBezTo>
                    <a:cubicBezTo>
                      <a:pt x="42" y="78"/>
                      <a:pt x="31" y="67"/>
                      <a:pt x="31" y="57"/>
                    </a:cubicBezTo>
                    <a:cubicBezTo>
                      <a:pt x="31" y="45"/>
                      <a:pt x="35" y="37"/>
                      <a:pt x="38" y="31"/>
                    </a:cubicBezTo>
                    <a:close/>
                    <a:moveTo>
                      <a:pt x="42" y="1"/>
                    </a:moveTo>
                    <a:cubicBezTo>
                      <a:pt x="38" y="1"/>
                      <a:pt x="35" y="2"/>
                      <a:pt x="31" y="5"/>
                    </a:cubicBezTo>
                    <a:cubicBezTo>
                      <a:pt x="10" y="16"/>
                      <a:pt x="0" y="37"/>
                      <a:pt x="0" y="57"/>
                    </a:cubicBezTo>
                    <a:cubicBezTo>
                      <a:pt x="0" y="67"/>
                      <a:pt x="10" y="99"/>
                      <a:pt x="31" y="109"/>
                    </a:cubicBezTo>
                    <a:cubicBezTo>
                      <a:pt x="37" y="114"/>
                      <a:pt x="44" y="117"/>
                      <a:pt x="52" y="117"/>
                    </a:cubicBezTo>
                    <a:cubicBezTo>
                      <a:pt x="60" y="117"/>
                      <a:pt x="68" y="114"/>
                      <a:pt x="73" y="109"/>
                    </a:cubicBezTo>
                    <a:cubicBezTo>
                      <a:pt x="83" y="99"/>
                      <a:pt x="93" y="88"/>
                      <a:pt x="93" y="78"/>
                    </a:cubicBezTo>
                    <a:cubicBezTo>
                      <a:pt x="93" y="57"/>
                      <a:pt x="83" y="37"/>
                      <a:pt x="73" y="26"/>
                    </a:cubicBezTo>
                    <a:cubicBezTo>
                      <a:pt x="66" y="23"/>
                      <a:pt x="60" y="21"/>
                      <a:pt x="54" y="19"/>
                    </a:cubicBezTo>
                    <a:lnTo>
                      <a:pt x="54" y="19"/>
                    </a:lnTo>
                    <a:cubicBezTo>
                      <a:pt x="63" y="16"/>
                      <a:pt x="73" y="16"/>
                      <a:pt x="73" y="16"/>
                    </a:cubicBezTo>
                    <a:cubicBezTo>
                      <a:pt x="73" y="16"/>
                      <a:pt x="73" y="5"/>
                      <a:pt x="63" y="5"/>
                    </a:cubicBezTo>
                    <a:cubicBezTo>
                      <a:pt x="56" y="5"/>
                      <a:pt x="49" y="1"/>
                      <a:pt x="42"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6"/>
              <p:cNvSpPr/>
              <p:nvPr/>
            </p:nvSpPr>
            <p:spPr>
              <a:xfrm>
                <a:off x="3382800" y="2752125"/>
                <a:ext cx="2625" cy="2725"/>
              </a:xfrm>
              <a:custGeom>
                <a:avLst/>
                <a:gdLst/>
                <a:ahLst/>
                <a:cxnLst/>
                <a:rect l="l" t="t" r="r" b="b"/>
                <a:pathLst>
                  <a:path w="105" h="109" extrusionOk="0">
                    <a:moveTo>
                      <a:pt x="59" y="1"/>
                    </a:moveTo>
                    <a:cubicBezTo>
                      <a:pt x="54" y="1"/>
                      <a:pt x="48" y="1"/>
                      <a:pt x="42" y="4"/>
                    </a:cubicBezTo>
                    <a:cubicBezTo>
                      <a:pt x="31" y="4"/>
                      <a:pt x="10" y="14"/>
                      <a:pt x="1" y="34"/>
                    </a:cubicBezTo>
                    <a:cubicBezTo>
                      <a:pt x="1" y="55"/>
                      <a:pt x="1" y="76"/>
                      <a:pt x="21" y="97"/>
                    </a:cubicBezTo>
                    <a:cubicBezTo>
                      <a:pt x="30" y="105"/>
                      <a:pt x="41" y="109"/>
                      <a:pt x="52" y="109"/>
                    </a:cubicBezTo>
                    <a:cubicBezTo>
                      <a:pt x="66" y="109"/>
                      <a:pt x="82" y="103"/>
                      <a:pt x="93" y="97"/>
                    </a:cubicBezTo>
                    <a:cubicBezTo>
                      <a:pt x="104" y="76"/>
                      <a:pt x="104" y="55"/>
                      <a:pt x="104" y="45"/>
                    </a:cubicBezTo>
                    <a:cubicBezTo>
                      <a:pt x="91" y="25"/>
                      <a:pt x="78" y="18"/>
                      <a:pt x="70" y="18"/>
                    </a:cubicBezTo>
                    <a:cubicBezTo>
                      <a:pt x="66" y="18"/>
                      <a:pt x="63" y="20"/>
                      <a:pt x="63" y="24"/>
                    </a:cubicBezTo>
                    <a:cubicBezTo>
                      <a:pt x="63" y="24"/>
                      <a:pt x="73" y="34"/>
                      <a:pt x="73" y="45"/>
                    </a:cubicBezTo>
                    <a:cubicBezTo>
                      <a:pt x="84" y="55"/>
                      <a:pt x="73" y="66"/>
                      <a:pt x="73" y="66"/>
                    </a:cubicBezTo>
                    <a:cubicBezTo>
                      <a:pt x="68" y="71"/>
                      <a:pt x="63" y="73"/>
                      <a:pt x="57" y="73"/>
                    </a:cubicBezTo>
                    <a:cubicBezTo>
                      <a:pt x="52" y="73"/>
                      <a:pt x="47" y="71"/>
                      <a:pt x="42" y="66"/>
                    </a:cubicBezTo>
                    <a:cubicBezTo>
                      <a:pt x="31" y="66"/>
                      <a:pt x="31" y="55"/>
                      <a:pt x="31" y="45"/>
                    </a:cubicBezTo>
                    <a:cubicBezTo>
                      <a:pt x="31" y="34"/>
                      <a:pt x="42" y="24"/>
                      <a:pt x="52" y="24"/>
                    </a:cubicBezTo>
                    <a:cubicBezTo>
                      <a:pt x="63" y="14"/>
                      <a:pt x="84" y="14"/>
                      <a:pt x="84" y="14"/>
                    </a:cubicBezTo>
                    <a:cubicBezTo>
                      <a:pt x="84" y="14"/>
                      <a:pt x="77" y="1"/>
                      <a:pt x="59"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6"/>
              <p:cNvSpPr/>
              <p:nvPr/>
            </p:nvSpPr>
            <p:spPr>
              <a:xfrm>
                <a:off x="3405350" y="2754975"/>
                <a:ext cx="3150" cy="2700"/>
              </a:xfrm>
              <a:custGeom>
                <a:avLst/>
                <a:gdLst/>
                <a:ahLst/>
                <a:cxnLst/>
                <a:rect l="l" t="t" r="r" b="b"/>
                <a:pathLst>
                  <a:path w="126" h="108" extrusionOk="0">
                    <a:moveTo>
                      <a:pt x="51" y="1"/>
                    </a:moveTo>
                    <a:cubicBezTo>
                      <a:pt x="43" y="1"/>
                      <a:pt x="32" y="4"/>
                      <a:pt x="22" y="14"/>
                    </a:cubicBezTo>
                    <a:cubicBezTo>
                      <a:pt x="12" y="24"/>
                      <a:pt x="1" y="45"/>
                      <a:pt x="1" y="66"/>
                    </a:cubicBezTo>
                    <a:cubicBezTo>
                      <a:pt x="12" y="86"/>
                      <a:pt x="32" y="107"/>
                      <a:pt x="53" y="107"/>
                    </a:cubicBezTo>
                    <a:cubicBezTo>
                      <a:pt x="74" y="107"/>
                      <a:pt x="105" y="97"/>
                      <a:pt x="115" y="76"/>
                    </a:cubicBezTo>
                    <a:cubicBezTo>
                      <a:pt x="125" y="66"/>
                      <a:pt x="115" y="45"/>
                      <a:pt x="115" y="24"/>
                    </a:cubicBezTo>
                    <a:cubicBezTo>
                      <a:pt x="95" y="3"/>
                      <a:pt x="74" y="3"/>
                      <a:pt x="74" y="3"/>
                    </a:cubicBezTo>
                    <a:lnTo>
                      <a:pt x="74" y="3"/>
                    </a:lnTo>
                    <a:cubicBezTo>
                      <a:pt x="74" y="14"/>
                      <a:pt x="84" y="24"/>
                      <a:pt x="95" y="35"/>
                    </a:cubicBezTo>
                    <a:cubicBezTo>
                      <a:pt x="95" y="56"/>
                      <a:pt x="84" y="76"/>
                      <a:pt x="53" y="76"/>
                    </a:cubicBezTo>
                    <a:cubicBezTo>
                      <a:pt x="32" y="76"/>
                      <a:pt x="32" y="45"/>
                      <a:pt x="42" y="35"/>
                    </a:cubicBezTo>
                    <a:cubicBezTo>
                      <a:pt x="53" y="14"/>
                      <a:pt x="63" y="14"/>
                      <a:pt x="63" y="3"/>
                    </a:cubicBezTo>
                    <a:cubicBezTo>
                      <a:pt x="63" y="3"/>
                      <a:pt x="58" y="1"/>
                      <a:pt x="51"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6"/>
              <p:cNvSpPr/>
              <p:nvPr/>
            </p:nvSpPr>
            <p:spPr>
              <a:xfrm>
                <a:off x="3409250" y="2772775"/>
                <a:ext cx="2625" cy="2350"/>
              </a:xfrm>
              <a:custGeom>
                <a:avLst/>
                <a:gdLst/>
                <a:ahLst/>
                <a:cxnLst/>
                <a:rect l="l" t="t" r="r" b="b"/>
                <a:pathLst>
                  <a:path w="105" h="94" extrusionOk="0">
                    <a:moveTo>
                      <a:pt x="69" y="1"/>
                    </a:moveTo>
                    <a:cubicBezTo>
                      <a:pt x="65" y="1"/>
                      <a:pt x="63" y="3"/>
                      <a:pt x="63" y="8"/>
                    </a:cubicBezTo>
                    <a:cubicBezTo>
                      <a:pt x="52" y="8"/>
                      <a:pt x="63" y="18"/>
                      <a:pt x="73" y="29"/>
                    </a:cubicBezTo>
                    <a:cubicBezTo>
                      <a:pt x="73" y="38"/>
                      <a:pt x="73" y="49"/>
                      <a:pt x="63" y="49"/>
                    </a:cubicBezTo>
                    <a:cubicBezTo>
                      <a:pt x="63" y="59"/>
                      <a:pt x="52" y="59"/>
                      <a:pt x="52" y="59"/>
                    </a:cubicBezTo>
                    <a:cubicBezTo>
                      <a:pt x="42" y="59"/>
                      <a:pt x="32" y="49"/>
                      <a:pt x="32" y="49"/>
                    </a:cubicBezTo>
                    <a:cubicBezTo>
                      <a:pt x="32" y="38"/>
                      <a:pt x="32" y="38"/>
                      <a:pt x="42" y="29"/>
                    </a:cubicBezTo>
                    <a:lnTo>
                      <a:pt x="63" y="29"/>
                    </a:lnTo>
                    <a:cubicBezTo>
                      <a:pt x="73" y="29"/>
                      <a:pt x="63" y="8"/>
                      <a:pt x="32" y="8"/>
                    </a:cubicBezTo>
                    <a:cubicBezTo>
                      <a:pt x="22" y="8"/>
                      <a:pt x="1" y="29"/>
                      <a:pt x="1" y="49"/>
                    </a:cubicBezTo>
                    <a:cubicBezTo>
                      <a:pt x="1" y="70"/>
                      <a:pt x="22" y="91"/>
                      <a:pt x="42" y="91"/>
                    </a:cubicBezTo>
                    <a:cubicBezTo>
                      <a:pt x="46" y="93"/>
                      <a:pt x="50" y="93"/>
                      <a:pt x="54" y="93"/>
                    </a:cubicBezTo>
                    <a:cubicBezTo>
                      <a:pt x="71" y="93"/>
                      <a:pt x="86" y="78"/>
                      <a:pt x="94" y="70"/>
                    </a:cubicBezTo>
                    <a:cubicBezTo>
                      <a:pt x="105" y="49"/>
                      <a:pt x="94" y="29"/>
                      <a:pt x="94" y="18"/>
                    </a:cubicBezTo>
                    <a:cubicBezTo>
                      <a:pt x="82" y="6"/>
                      <a:pt x="73" y="1"/>
                      <a:pt x="69"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6"/>
              <p:cNvSpPr/>
              <p:nvPr/>
            </p:nvSpPr>
            <p:spPr>
              <a:xfrm>
                <a:off x="3410550" y="2737400"/>
                <a:ext cx="2875" cy="2725"/>
              </a:xfrm>
              <a:custGeom>
                <a:avLst/>
                <a:gdLst/>
                <a:ahLst/>
                <a:cxnLst/>
                <a:rect l="l" t="t" r="r" b="b"/>
                <a:pathLst>
                  <a:path w="115" h="109" extrusionOk="0">
                    <a:moveTo>
                      <a:pt x="63" y="21"/>
                    </a:moveTo>
                    <a:cubicBezTo>
                      <a:pt x="70" y="21"/>
                      <a:pt x="82" y="26"/>
                      <a:pt x="88" y="26"/>
                    </a:cubicBezTo>
                    <a:cubicBezTo>
                      <a:pt x="92" y="26"/>
                      <a:pt x="94" y="25"/>
                      <a:pt x="94" y="21"/>
                    </a:cubicBezTo>
                    <a:lnTo>
                      <a:pt x="94" y="21"/>
                    </a:lnTo>
                    <a:cubicBezTo>
                      <a:pt x="94" y="32"/>
                      <a:pt x="94" y="42"/>
                      <a:pt x="83" y="63"/>
                    </a:cubicBezTo>
                    <a:cubicBezTo>
                      <a:pt x="83" y="69"/>
                      <a:pt x="77" y="75"/>
                      <a:pt x="67" y="75"/>
                    </a:cubicBezTo>
                    <a:cubicBezTo>
                      <a:pt x="60" y="75"/>
                      <a:pt x="51" y="72"/>
                      <a:pt x="42" y="63"/>
                    </a:cubicBezTo>
                    <a:cubicBezTo>
                      <a:pt x="32" y="53"/>
                      <a:pt x="42" y="32"/>
                      <a:pt x="63" y="21"/>
                    </a:cubicBezTo>
                    <a:close/>
                    <a:moveTo>
                      <a:pt x="63" y="1"/>
                    </a:moveTo>
                    <a:cubicBezTo>
                      <a:pt x="42" y="1"/>
                      <a:pt x="21" y="12"/>
                      <a:pt x="11" y="21"/>
                    </a:cubicBezTo>
                    <a:cubicBezTo>
                      <a:pt x="0" y="42"/>
                      <a:pt x="0" y="74"/>
                      <a:pt x="21" y="95"/>
                    </a:cubicBezTo>
                    <a:cubicBezTo>
                      <a:pt x="29" y="102"/>
                      <a:pt x="46" y="109"/>
                      <a:pt x="63" y="109"/>
                    </a:cubicBezTo>
                    <a:cubicBezTo>
                      <a:pt x="70" y="109"/>
                      <a:pt x="77" y="108"/>
                      <a:pt x="83" y="104"/>
                    </a:cubicBezTo>
                    <a:cubicBezTo>
                      <a:pt x="104" y="95"/>
                      <a:pt x="115" y="74"/>
                      <a:pt x="115" y="63"/>
                    </a:cubicBezTo>
                    <a:cubicBezTo>
                      <a:pt x="115" y="32"/>
                      <a:pt x="94" y="21"/>
                      <a:pt x="94" y="21"/>
                    </a:cubicBezTo>
                    <a:cubicBezTo>
                      <a:pt x="94" y="21"/>
                      <a:pt x="83" y="1"/>
                      <a:pt x="63"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6"/>
              <p:cNvSpPr/>
              <p:nvPr/>
            </p:nvSpPr>
            <p:spPr>
              <a:xfrm>
                <a:off x="3406150" y="2724125"/>
                <a:ext cx="10925" cy="8900"/>
              </a:xfrm>
              <a:custGeom>
                <a:avLst/>
                <a:gdLst/>
                <a:ahLst/>
                <a:cxnLst/>
                <a:rect l="l" t="t" r="r" b="b"/>
                <a:pathLst>
                  <a:path w="437" h="356" extrusionOk="0">
                    <a:moveTo>
                      <a:pt x="340" y="40"/>
                    </a:moveTo>
                    <a:cubicBezTo>
                      <a:pt x="358" y="40"/>
                      <a:pt x="376" y="42"/>
                      <a:pt x="395" y="44"/>
                    </a:cubicBezTo>
                    <a:lnTo>
                      <a:pt x="398" y="44"/>
                    </a:lnTo>
                    <a:cubicBezTo>
                      <a:pt x="352" y="178"/>
                      <a:pt x="245" y="264"/>
                      <a:pt x="156" y="303"/>
                    </a:cubicBezTo>
                    <a:cubicBezTo>
                      <a:pt x="86" y="334"/>
                      <a:pt x="34" y="337"/>
                      <a:pt x="12" y="340"/>
                    </a:cubicBezTo>
                    <a:lnTo>
                      <a:pt x="12" y="340"/>
                    </a:lnTo>
                    <a:cubicBezTo>
                      <a:pt x="15" y="316"/>
                      <a:pt x="26" y="266"/>
                      <a:pt x="63" y="200"/>
                    </a:cubicBezTo>
                    <a:cubicBezTo>
                      <a:pt x="93" y="158"/>
                      <a:pt x="125" y="107"/>
                      <a:pt x="187" y="75"/>
                    </a:cubicBezTo>
                    <a:cubicBezTo>
                      <a:pt x="234" y="52"/>
                      <a:pt x="286" y="40"/>
                      <a:pt x="340" y="40"/>
                    </a:cubicBezTo>
                    <a:close/>
                    <a:moveTo>
                      <a:pt x="352" y="0"/>
                    </a:moveTo>
                    <a:cubicBezTo>
                      <a:pt x="286" y="0"/>
                      <a:pt x="228" y="20"/>
                      <a:pt x="176" y="54"/>
                    </a:cubicBezTo>
                    <a:cubicBezTo>
                      <a:pt x="104" y="86"/>
                      <a:pt x="63" y="137"/>
                      <a:pt x="42" y="190"/>
                    </a:cubicBezTo>
                    <a:cubicBezTo>
                      <a:pt x="21" y="241"/>
                      <a:pt x="10" y="283"/>
                      <a:pt x="10" y="314"/>
                    </a:cubicBezTo>
                    <a:cubicBezTo>
                      <a:pt x="7" y="326"/>
                      <a:pt x="6" y="335"/>
                      <a:pt x="6" y="341"/>
                    </a:cubicBezTo>
                    <a:lnTo>
                      <a:pt x="6" y="341"/>
                    </a:lnTo>
                    <a:cubicBezTo>
                      <a:pt x="2" y="342"/>
                      <a:pt x="0" y="343"/>
                      <a:pt x="0" y="345"/>
                    </a:cubicBezTo>
                    <a:lnTo>
                      <a:pt x="6" y="345"/>
                    </a:lnTo>
                    <a:cubicBezTo>
                      <a:pt x="8" y="353"/>
                      <a:pt x="10" y="356"/>
                      <a:pt x="10" y="356"/>
                    </a:cubicBezTo>
                    <a:cubicBezTo>
                      <a:pt x="10" y="356"/>
                      <a:pt x="10" y="352"/>
                      <a:pt x="11" y="345"/>
                    </a:cubicBezTo>
                    <a:lnTo>
                      <a:pt x="52" y="345"/>
                    </a:lnTo>
                    <a:cubicBezTo>
                      <a:pt x="73" y="345"/>
                      <a:pt x="114" y="345"/>
                      <a:pt x="166" y="324"/>
                    </a:cubicBezTo>
                    <a:cubicBezTo>
                      <a:pt x="218" y="303"/>
                      <a:pt x="270" y="273"/>
                      <a:pt x="322" y="220"/>
                    </a:cubicBezTo>
                    <a:cubicBezTo>
                      <a:pt x="374" y="179"/>
                      <a:pt x="416" y="107"/>
                      <a:pt x="436" y="34"/>
                    </a:cubicBezTo>
                    <a:lnTo>
                      <a:pt x="436" y="13"/>
                    </a:lnTo>
                    <a:lnTo>
                      <a:pt x="416" y="13"/>
                    </a:lnTo>
                    <a:cubicBezTo>
                      <a:pt x="416" y="13"/>
                      <a:pt x="405" y="13"/>
                      <a:pt x="395" y="3"/>
                    </a:cubicBezTo>
                    <a:cubicBezTo>
                      <a:pt x="380" y="1"/>
                      <a:pt x="366" y="0"/>
                      <a:pt x="352"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6"/>
              <p:cNvSpPr/>
              <p:nvPr/>
            </p:nvSpPr>
            <p:spPr>
              <a:xfrm>
                <a:off x="3406925" y="2726425"/>
                <a:ext cx="6250" cy="6100"/>
              </a:xfrm>
              <a:custGeom>
                <a:avLst/>
                <a:gdLst/>
                <a:ahLst/>
                <a:cxnLst/>
                <a:rect l="l" t="t" r="r" b="b"/>
                <a:pathLst>
                  <a:path w="250" h="244" extrusionOk="0">
                    <a:moveTo>
                      <a:pt x="239" y="1"/>
                    </a:moveTo>
                    <a:cubicBezTo>
                      <a:pt x="213" y="1"/>
                      <a:pt x="142" y="20"/>
                      <a:pt x="83" y="87"/>
                    </a:cubicBezTo>
                    <a:cubicBezTo>
                      <a:pt x="11" y="160"/>
                      <a:pt x="0" y="243"/>
                      <a:pt x="11" y="243"/>
                    </a:cubicBezTo>
                    <a:cubicBezTo>
                      <a:pt x="11" y="244"/>
                      <a:pt x="11" y="244"/>
                      <a:pt x="11" y="244"/>
                    </a:cubicBezTo>
                    <a:cubicBezTo>
                      <a:pt x="14" y="244"/>
                      <a:pt x="46" y="166"/>
                      <a:pt x="115" y="108"/>
                    </a:cubicBezTo>
                    <a:cubicBezTo>
                      <a:pt x="177" y="35"/>
                      <a:pt x="249" y="15"/>
                      <a:pt x="249" y="4"/>
                    </a:cubicBezTo>
                    <a:cubicBezTo>
                      <a:pt x="249" y="2"/>
                      <a:pt x="246" y="1"/>
                      <a:pt x="239"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6"/>
              <p:cNvSpPr/>
              <p:nvPr/>
            </p:nvSpPr>
            <p:spPr>
              <a:xfrm>
                <a:off x="3390575" y="2786325"/>
                <a:ext cx="7550" cy="14525"/>
              </a:xfrm>
              <a:custGeom>
                <a:avLst/>
                <a:gdLst/>
                <a:ahLst/>
                <a:cxnLst/>
                <a:rect l="l" t="t" r="r" b="b"/>
                <a:pathLst>
                  <a:path w="302" h="581" extrusionOk="0">
                    <a:moveTo>
                      <a:pt x="77" y="1"/>
                    </a:moveTo>
                    <a:cubicBezTo>
                      <a:pt x="62" y="1"/>
                      <a:pt x="52" y="5"/>
                      <a:pt x="52" y="5"/>
                    </a:cubicBezTo>
                    <a:cubicBezTo>
                      <a:pt x="52" y="10"/>
                      <a:pt x="57" y="10"/>
                      <a:pt x="67" y="10"/>
                    </a:cubicBezTo>
                    <a:cubicBezTo>
                      <a:pt x="76" y="10"/>
                      <a:pt x="89" y="10"/>
                      <a:pt x="105" y="15"/>
                    </a:cubicBezTo>
                    <a:cubicBezTo>
                      <a:pt x="135" y="26"/>
                      <a:pt x="167" y="47"/>
                      <a:pt x="198" y="98"/>
                    </a:cubicBezTo>
                    <a:cubicBezTo>
                      <a:pt x="229" y="151"/>
                      <a:pt x="250" y="223"/>
                      <a:pt x="260" y="296"/>
                    </a:cubicBezTo>
                    <a:cubicBezTo>
                      <a:pt x="271" y="337"/>
                      <a:pt x="271" y="379"/>
                      <a:pt x="260" y="420"/>
                    </a:cubicBezTo>
                    <a:cubicBezTo>
                      <a:pt x="260" y="451"/>
                      <a:pt x="260" y="503"/>
                      <a:pt x="229" y="534"/>
                    </a:cubicBezTo>
                    <a:cubicBezTo>
                      <a:pt x="218" y="545"/>
                      <a:pt x="208" y="545"/>
                      <a:pt x="198" y="545"/>
                    </a:cubicBezTo>
                    <a:cubicBezTo>
                      <a:pt x="177" y="534"/>
                      <a:pt x="167" y="513"/>
                      <a:pt x="146" y="503"/>
                    </a:cubicBezTo>
                    <a:cubicBezTo>
                      <a:pt x="125" y="472"/>
                      <a:pt x="94" y="441"/>
                      <a:pt x="84" y="400"/>
                    </a:cubicBezTo>
                    <a:cubicBezTo>
                      <a:pt x="42" y="337"/>
                      <a:pt x="32" y="264"/>
                      <a:pt x="32" y="213"/>
                    </a:cubicBezTo>
                    <a:cubicBezTo>
                      <a:pt x="22" y="88"/>
                      <a:pt x="52" y="26"/>
                      <a:pt x="52" y="26"/>
                    </a:cubicBezTo>
                    <a:cubicBezTo>
                      <a:pt x="50" y="24"/>
                      <a:pt x="49" y="23"/>
                      <a:pt x="47" y="23"/>
                    </a:cubicBezTo>
                    <a:cubicBezTo>
                      <a:pt x="38" y="23"/>
                      <a:pt x="30" y="42"/>
                      <a:pt x="22" y="68"/>
                    </a:cubicBezTo>
                    <a:cubicBezTo>
                      <a:pt x="11" y="98"/>
                      <a:pt x="1" y="151"/>
                      <a:pt x="1" y="213"/>
                    </a:cubicBezTo>
                    <a:cubicBezTo>
                      <a:pt x="1" y="275"/>
                      <a:pt x="22" y="347"/>
                      <a:pt x="52" y="420"/>
                    </a:cubicBezTo>
                    <a:cubicBezTo>
                      <a:pt x="73" y="451"/>
                      <a:pt x="94" y="493"/>
                      <a:pt x="125" y="524"/>
                    </a:cubicBezTo>
                    <a:cubicBezTo>
                      <a:pt x="135" y="545"/>
                      <a:pt x="156" y="555"/>
                      <a:pt x="177" y="576"/>
                    </a:cubicBezTo>
                    <a:cubicBezTo>
                      <a:pt x="184" y="576"/>
                      <a:pt x="196" y="580"/>
                      <a:pt x="206" y="580"/>
                    </a:cubicBezTo>
                    <a:cubicBezTo>
                      <a:pt x="210" y="580"/>
                      <a:pt x="215" y="579"/>
                      <a:pt x="218" y="576"/>
                    </a:cubicBezTo>
                    <a:cubicBezTo>
                      <a:pt x="239" y="576"/>
                      <a:pt x="250" y="566"/>
                      <a:pt x="260" y="555"/>
                    </a:cubicBezTo>
                    <a:cubicBezTo>
                      <a:pt x="271" y="534"/>
                      <a:pt x="281" y="503"/>
                      <a:pt x="291" y="483"/>
                    </a:cubicBezTo>
                    <a:lnTo>
                      <a:pt x="291" y="420"/>
                    </a:lnTo>
                    <a:cubicBezTo>
                      <a:pt x="301" y="379"/>
                      <a:pt x="301" y="327"/>
                      <a:pt x="291" y="296"/>
                    </a:cubicBezTo>
                    <a:cubicBezTo>
                      <a:pt x="281" y="213"/>
                      <a:pt x="250" y="140"/>
                      <a:pt x="218" y="88"/>
                    </a:cubicBezTo>
                    <a:cubicBezTo>
                      <a:pt x="188" y="36"/>
                      <a:pt x="135" y="5"/>
                      <a:pt x="105" y="5"/>
                    </a:cubicBezTo>
                    <a:cubicBezTo>
                      <a:pt x="94" y="2"/>
                      <a:pt x="85" y="1"/>
                      <a:pt x="77"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6"/>
              <p:cNvSpPr/>
              <p:nvPr/>
            </p:nvSpPr>
            <p:spPr>
              <a:xfrm>
                <a:off x="3392150" y="2786450"/>
                <a:ext cx="3900" cy="9900"/>
              </a:xfrm>
              <a:custGeom>
                <a:avLst/>
                <a:gdLst/>
                <a:ahLst/>
                <a:cxnLst/>
                <a:rect l="l" t="t" r="r" b="b"/>
                <a:pathLst>
                  <a:path w="156" h="396" extrusionOk="0">
                    <a:moveTo>
                      <a:pt x="10" y="0"/>
                    </a:moveTo>
                    <a:cubicBezTo>
                      <a:pt x="0" y="0"/>
                      <a:pt x="21" y="93"/>
                      <a:pt x="52" y="208"/>
                    </a:cubicBezTo>
                    <a:cubicBezTo>
                      <a:pt x="91" y="315"/>
                      <a:pt x="130" y="396"/>
                      <a:pt x="143" y="396"/>
                    </a:cubicBezTo>
                    <a:cubicBezTo>
                      <a:pt x="144" y="396"/>
                      <a:pt x="145" y="395"/>
                      <a:pt x="145" y="395"/>
                    </a:cubicBezTo>
                    <a:cubicBezTo>
                      <a:pt x="155" y="395"/>
                      <a:pt x="125" y="312"/>
                      <a:pt x="83" y="197"/>
                    </a:cubicBezTo>
                    <a:cubicBezTo>
                      <a:pt x="52" y="83"/>
                      <a:pt x="21" y="0"/>
                      <a:pt x="10" y="0"/>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6"/>
              <p:cNvSpPr/>
              <p:nvPr/>
            </p:nvSpPr>
            <p:spPr>
              <a:xfrm>
                <a:off x="3254125" y="2661600"/>
                <a:ext cx="70325" cy="83375"/>
              </a:xfrm>
              <a:custGeom>
                <a:avLst/>
                <a:gdLst/>
                <a:ahLst/>
                <a:cxnLst/>
                <a:rect l="l" t="t" r="r" b="b"/>
                <a:pathLst>
                  <a:path w="2813" h="3335" extrusionOk="0">
                    <a:moveTo>
                      <a:pt x="618" y="0"/>
                    </a:moveTo>
                    <a:cubicBezTo>
                      <a:pt x="442" y="0"/>
                      <a:pt x="416" y="106"/>
                      <a:pt x="416" y="106"/>
                    </a:cubicBezTo>
                    <a:cubicBezTo>
                      <a:pt x="367" y="95"/>
                      <a:pt x="325" y="90"/>
                      <a:pt x="289" y="90"/>
                    </a:cubicBezTo>
                    <a:cubicBezTo>
                      <a:pt x="95" y="90"/>
                      <a:pt x="71" y="232"/>
                      <a:pt x="63" y="293"/>
                    </a:cubicBezTo>
                    <a:cubicBezTo>
                      <a:pt x="52" y="376"/>
                      <a:pt x="1" y="937"/>
                      <a:pt x="135" y="1238"/>
                    </a:cubicBezTo>
                    <a:cubicBezTo>
                      <a:pt x="135" y="1238"/>
                      <a:pt x="737" y="1840"/>
                      <a:pt x="1163" y="2140"/>
                    </a:cubicBezTo>
                    <a:cubicBezTo>
                      <a:pt x="1526" y="2400"/>
                      <a:pt x="1484" y="2763"/>
                      <a:pt x="1484" y="2763"/>
                    </a:cubicBezTo>
                    <a:lnTo>
                      <a:pt x="2542" y="3334"/>
                    </a:lnTo>
                    <a:cubicBezTo>
                      <a:pt x="2542" y="3334"/>
                      <a:pt x="2646" y="2804"/>
                      <a:pt x="2626" y="2587"/>
                    </a:cubicBezTo>
                    <a:cubicBezTo>
                      <a:pt x="2605" y="2359"/>
                      <a:pt x="2605" y="2442"/>
                      <a:pt x="2709" y="2037"/>
                    </a:cubicBezTo>
                    <a:cubicBezTo>
                      <a:pt x="2812" y="1632"/>
                      <a:pt x="2138" y="1331"/>
                      <a:pt x="2055" y="1310"/>
                    </a:cubicBezTo>
                    <a:cubicBezTo>
                      <a:pt x="1972" y="1279"/>
                      <a:pt x="1546" y="1134"/>
                      <a:pt x="1546" y="1134"/>
                    </a:cubicBezTo>
                    <a:lnTo>
                      <a:pt x="1546" y="1134"/>
                    </a:lnTo>
                    <a:cubicBezTo>
                      <a:pt x="1555" y="1135"/>
                      <a:pt x="1563" y="1135"/>
                      <a:pt x="1572" y="1135"/>
                    </a:cubicBezTo>
                    <a:cubicBezTo>
                      <a:pt x="1690" y="1135"/>
                      <a:pt x="1816" y="1071"/>
                      <a:pt x="1816" y="927"/>
                    </a:cubicBezTo>
                    <a:cubicBezTo>
                      <a:pt x="1816" y="781"/>
                      <a:pt x="1702" y="688"/>
                      <a:pt x="1619" y="605"/>
                    </a:cubicBezTo>
                    <a:cubicBezTo>
                      <a:pt x="1536" y="521"/>
                      <a:pt x="1339" y="501"/>
                      <a:pt x="1339" y="501"/>
                    </a:cubicBezTo>
                    <a:cubicBezTo>
                      <a:pt x="1350" y="397"/>
                      <a:pt x="1225" y="231"/>
                      <a:pt x="1142" y="200"/>
                    </a:cubicBezTo>
                    <a:cubicBezTo>
                      <a:pt x="1059" y="159"/>
                      <a:pt x="893" y="138"/>
                      <a:pt x="893" y="138"/>
                    </a:cubicBezTo>
                    <a:cubicBezTo>
                      <a:pt x="893" y="138"/>
                      <a:pt x="882" y="23"/>
                      <a:pt x="665" y="3"/>
                    </a:cubicBezTo>
                    <a:cubicBezTo>
                      <a:pt x="648" y="1"/>
                      <a:pt x="632" y="0"/>
                      <a:pt x="618"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6"/>
              <p:cNvSpPr/>
              <p:nvPr/>
            </p:nvSpPr>
            <p:spPr>
              <a:xfrm>
                <a:off x="3289150" y="2688125"/>
                <a:ext cx="33500" cy="88750"/>
              </a:xfrm>
              <a:custGeom>
                <a:avLst/>
                <a:gdLst/>
                <a:ahLst/>
                <a:cxnLst/>
                <a:rect l="l" t="t" r="r" b="b"/>
                <a:pathLst>
                  <a:path w="1340" h="3550" extrusionOk="0">
                    <a:moveTo>
                      <a:pt x="0" y="0"/>
                    </a:moveTo>
                    <a:cubicBezTo>
                      <a:pt x="0" y="0"/>
                      <a:pt x="11" y="11"/>
                      <a:pt x="32" y="21"/>
                    </a:cubicBezTo>
                    <a:cubicBezTo>
                      <a:pt x="62" y="42"/>
                      <a:pt x="94" y="52"/>
                      <a:pt x="145" y="83"/>
                    </a:cubicBezTo>
                    <a:cubicBezTo>
                      <a:pt x="239" y="125"/>
                      <a:pt x="384" y="187"/>
                      <a:pt x="571" y="249"/>
                    </a:cubicBezTo>
                    <a:cubicBezTo>
                      <a:pt x="654" y="281"/>
                      <a:pt x="758" y="311"/>
                      <a:pt x="862" y="353"/>
                    </a:cubicBezTo>
                    <a:cubicBezTo>
                      <a:pt x="965" y="405"/>
                      <a:pt x="1069" y="457"/>
                      <a:pt x="1152" y="550"/>
                    </a:cubicBezTo>
                    <a:cubicBezTo>
                      <a:pt x="1235" y="633"/>
                      <a:pt x="1298" y="768"/>
                      <a:pt x="1287" y="903"/>
                    </a:cubicBezTo>
                    <a:cubicBezTo>
                      <a:pt x="1277" y="1028"/>
                      <a:pt x="1235" y="1173"/>
                      <a:pt x="1194" y="1318"/>
                    </a:cubicBezTo>
                    <a:lnTo>
                      <a:pt x="1194" y="1391"/>
                    </a:lnTo>
                    <a:cubicBezTo>
                      <a:pt x="1204" y="2003"/>
                      <a:pt x="1204" y="2553"/>
                      <a:pt x="1194" y="2947"/>
                    </a:cubicBezTo>
                    <a:cubicBezTo>
                      <a:pt x="1194" y="3145"/>
                      <a:pt x="1194" y="3311"/>
                      <a:pt x="1183" y="3415"/>
                    </a:cubicBezTo>
                    <a:lnTo>
                      <a:pt x="1183" y="3549"/>
                    </a:lnTo>
                    <a:cubicBezTo>
                      <a:pt x="1194" y="3518"/>
                      <a:pt x="1194" y="3477"/>
                      <a:pt x="1204" y="3415"/>
                    </a:cubicBezTo>
                    <a:cubicBezTo>
                      <a:pt x="1215" y="3311"/>
                      <a:pt x="1225" y="3145"/>
                      <a:pt x="1225" y="2947"/>
                    </a:cubicBezTo>
                    <a:cubicBezTo>
                      <a:pt x="1245" y="2553"/>
                      <a:pt x="1245" y="2003"/>
                      <a:pt x="1235" y="1391"/>
                    </a:cubicBezTo>
                    <a:lnTo>
                      <a:pt x="1235" y="1328"/>
                    </a:lnTo>
                    <a:cubicBezTo>
                      <a:pt x="1277" y="1183"/>
                      <a:pt x="1318" y="1049"/>
                      <a:pt x="1328" y="903"/>
                    </a:cubicBezTo>
                    <a:cubicBezTo>
                      <a:pt x="1339" y="758"/>
                      <a:pt x="1277" y="613"/>
                      <a:pt x="1183" y="519"/>
                    </a:cubicBezTo>
                    <a:cubicBezTo>
                      <a:pt x="1090" y="426"/>
                      <a:pt x="975" y="364"/>
                      <a:pt x="872" y="322"/>
                    </a:cubicBezTo>
                    <a:cubicBezTo>
                      <a:pt x="768" y="281"/>
                      <a:pt x="664" y="249"/>
                      <a:pt x="581" y="218"/>
                    </a:cubicBezTo>
                    <a:cubicBezTo>
                      <a:pt x="394" y="156"/>
                      <a:pt x="249" y="104"/>
                      <a:pt x="156" y="62"/>
                    </a:cubicBezTo>
                    <a:lnTo>
                      <a:pt x="0" y="0"/>
                    </a:lnTo>
                    <a:close/>
                  </a:path>
                </a:pathLst>
              </a:custGeom>
              <a:solidFill>
                <a:srgbClr val="EC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6"/>
              <p:cNvSpPr/>
              <p:nvPr/>
            </p:nvSpPr>
            <p:spPr>
              <a:xfrm>
                <a:off x="3291475" y="2682925"/>
                <a:ext cx="2100" cy="7550"/>
              </a:xfrm>
              <a:custGeom>
                <a:avLst/>
                <a:gdLst/>
                <a:ahLst/>
                <a:cxnLst/>
                <a:rect l="l" t="t" r="r" b="b"/>
                <a:pathLst>
                  <a:path w="84" h="302" extrusionOk="0">
                    <a:moveTo>
                      <a:pt x="11" y="1"/>
                    </a:moveTo>
                    <a:cubicBezTo>
                      <a:pt x="1" y="11"/>
                      <a:pt x="11" y="74"/>
                      <a:pt x="22" y="157"/>
                    </a:cubicBezTo>
                    <a:cubicBezTo>
                      <a:pt x="42" y="240"/>
                      <a:pt x="63" y="302"/>
                      <a:pt x="73" y="302"/>
                    </a:cubicBezTo>
                    <a:cubicBezTo>
                      <a:pt x="84" y="302"/>
                      <a:pt x="84" y="229"/>
                      <a:pt x="63" y="146"/>
                    </a:cubicBezTo>
                    <a:cubicBezTo>
                      <a:pt x="52" y="63"/>
                      <a:pt x="32" y="1"/>
                      <a:pt x="11" y="1"/>
                    </a:cubicBezTo>
                    <a:close/>
                  </a:path>
                </a:pathLst>
              </a:custGeom>
              <a:solidFill>
                <a:srgbClr val="EC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6"/>
              <p:cNvSpPr/>
              <p:nvPr/>
            </p:nvSpPr>
            <p:spPr>
              <a:xfrm>
                <a:off x="3278500" y="2674150"/>
                <a:ext cx="21825" cy="16400"/>
              </a:xfrm>
              <a:custGeom>
                <a:avLst/>
                <a:gdLst/>
                <a:ahLst/>
                <a:cxnLst/>
                <a:rect l="l" t="t" r="r" b="b"/>
                <a:pathLst>
                  <a:path w="873" h="656" extrusionOk="0">
                    <a:moveTo>
                      <a:pt x="355" y="0"/>
                    </a:moveTo>
                    <a:cubicBezTo>
                      <a:pt x="292" y="0"/>
                      <a:pt x="232" y="13"/>
                      <a:pt x="177" y="40"/>
                    </a:cubicBezTo>
                    <a:cubicBezTo>
                      <a:pt x="73" y="82"/>
                      <a:pt x="1" y="176"/>
                      <a:pt x="1" y="259"/>
                    </a:cubicBezTo>
                    <a:cubicBezTo>
                      <a:pt x="1" y="352"/>
                      <a:pt x="32" y="414"/>
                      <a:pt x="52" y="445"/>
                    </a:cubicBezTo>
                    <a:cubicBezTo>
                      <a:pt x="84" y="487"/>
                      <a:pt x="94" y="508"/>
                      <a:pt x="94" y="508"/>
                    </a:cubicBezTo>
                    <a:cubicBezTo>
                      <a:pt x="105" y="508"/>
                      <a:pt x="94" y="487"/>
                      <a:pt x="73" y="445"/>
                    </a:cubicBezTo>
                    <a:cubicBezTo>
                      <a:pt x="52" y="404"/>
                      <a:pt x="22" y="342"/>
                      <a:pt x="32" y="269"/>
                    </a:cubicBezTo>
                    <a:cubicBezTo>
                      <a:pt x="42" y="196"/>
                      <a:pt x="94" y="113"/>
                      <a:pt x="188" y="72"/>
                    </a:cubicBezTo>
                    <a:cubicBezTo>
                      <a:pt x="231" y="52"/>
                      <a:pt x="281" y="44"/>
                      <a:pt x="334" y="44"/>
                    </a:cubicBezTo>
                    <a:cubicBezTo>
                      <a:pt x="395" y="44"/>
                      <a:pt x="459" y="55"/>
                      <a:pt x="520" y="72"/>
                    </a:cubicBezTo>
                    <a:cubicBezTo>
                      <a:pt x="634" y="103"/>
                      <a:pt x="727" y="176"/>
                      <a:pt x="779" y="259"/>
                    </a:cubicBezTo>
                    <a:cubicBezTo>
                      <a:pt x="831" y="352"/>
                      <a:pt x="831" y="445"/>
                      <a:pt x="810" y="518"/>
                    </a:cubicBezTo>
                    <a:cubicBezTo>
                      <a:pt x="790" y="591"/>
                      <a:pt x="727" y="632"/>
                      <a:pt x="686" y="642"/>
                    </a:cubicBezTo>
                    <a:cubicBezTo>
                      <a:pt x="672" y="646"/>
                      <a:pt x="661" y="647"/>
                      <a:pt x="651" y="647"/>
                    </a:cubicBezTo>
                    <a:cubicBezTo>
                      <a:pt x="633" y="647"/>
                      <a:pt x="624" y="642"/>
                      <a:pt x="624" y="642"/>
                    </a:cubicBezTo>
                    <a:lnTo>
                      <a:pt x="624" y="642"/>
                    </a:lnTo>
                    <a:cubicBezTo>
                      <a:pt x="624" y="642"/>
                      <a:pt x="637" y="656"/>
                      <a:pt x="669" y="656"/>
                    </a:cubicBezTo>
                    <a:cubicBezTo>
                      <a:pt x="677" y="656"/>
                      <a:pt x="686" y="655"/>
                      <a:pt x="696" y="653"/>
                    </a:cubicBezTo>
                    <a:cubicBezTo>
                      <a:pt x="737" y="653"/>
                      <a:pt x="810" y="611"/>
                      <a:pt x="841" y="528"/>
                    </a:cubicBezTo>
                    <a:cubicBezTo>
                      <a:pt x="873" y="445"/>
                      <a:pt x="862" y="342"/>
                      <a:pt x="810" y="238"/>
                    </a:cubicBezTo>
                    <a:cubicBezTo>
                      <a:pt x="758" y="144"/>
                      <a:pt x="654" y="61"/>
                      <a:pt x="530" y="30"/>
                    </a:cubicBezTo>
                    <a:cubicBezTo>
                      <a:pt x="471" y="11"/>
                      <a:pt x="412" y="0"/>
                      <a:pt x="355" y="0"/>
                    </a:cubicBezTo>
                    <a:close/>
                  </a:path>
                </a:pathLst>
              </a:custGeom>
              <a:solidFill>
                <a:srgbClr val="EC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6"/>
              <p:cNvSpPr/>
              <p:nvPr/>
            </p:nvSpPr>
            <p:spPr>
              <a:xfrm>
                <a:off x="3267350" y="2665000"/>
                <a:ext cx="20525" cy="17700"/>
              </a:xfrm>
              <a:custGeom>
                <a:avLst/>
                <a:gdLst/>
                <a:ahLst/>
                <a:cxnLst/>
                <a:rect l="l" t="t" r="r" b="b"/>
                <a:pathLst>
                  <a:path w="821" h="708" extrusionOk="0">
                    <a:moveTo>
                      <a:pt x="400" y="0"/>
                    </a:moveTo>
                    <a:cubicBezTo>
                      <a:pt x="345" y="0"/>
                      <a:pt x="289" y="10"/>
                      <a:pt x="239" y="33"/>
                    </a:cubicBezTo>
                    <a:cubicBezTo>
                      <a:pt x="136" y="85"/>
                      <a:pt x="63" y="168"/>
                      <a:pt x="32" y="251"/>
                    </a:cubicBezTo>
                    <a:cubicBezTo>
                      <a:pt x="0" y="344"/>
                      <a:pt x="11" y="427"/>
                      <a:pt x="32" y="500"/>
                    </a:cubicBezTo>
                    <a:cubicBezTo>
                      <a:pt x="42" y="562"/>
                      <a:pt x="63" y="614"/>
                      <a:pt x="73" y="655"/>
                    </a:cubicBezTo>
                    <a:cubicBezTo>
                      <a:pt x="94" y="687"/>
                      <a:pt x="94" y="708"/>
                      <a:pt x="104" y="708"/>
                    </a:cubicBezTo>
                    <a:cubicBezTo>
                      <a:pt x="104" y="708"/>
                      <a:pt x="83" y="625"/>
                      <a:pt x="63" y="489"/>
                    </a:cubicBezTo>
                    <a:cubicBezTo>
                      <a:pt x="53" y="427"/>
                      <a:pt x="42" y="344"/>
                      <a:pt x="73" y="272"/>
                    </a:cubicBezTo>
                    <a:cubicBezTo>
                      <a:pt x="94" y="189"/>
                      <a:pt x="166" y="116"/>
                      <a:pt x="260" y="74"/>
                    </a:cubicBezTo>
                    <a:cubicBezTo>
                      <a:pt x="305" y="52"/>
                      <a:pt x="355" y="42"/>
                      <a:pt x="403" y="42"/>
                    </a:cubicBezTo>
                    <a:cubicBezTo>
                      <a:pt x="445" y="42"/>
                      <a:pt x="486" y="50"/>
                      <a:pt x="519" y="64"/>
                    </a:cubicBezTo>
                    <a:cubicBezTo>
                      <a:pt x="602" y="95"/>
                      <a:pt x="664" y="147"/>
                      <a:pt x="706" y="189"/>
                    </a:cubicBezTo>
                    <a:cubicBezTo>
                      <a:pt x="789" y="293"/>
                      <a:pt x="810" y="376"/>
                      <a:pt x="810" y="376"/>
                    </a:cubicBezTo>
                    <a:cubicBezTo>
                      <a:pt x="821" y="376"/>
                      <a:pt x="821" y="355"/>
                      <a:pt x="810" y="313"/>
                    </a:cubicBezTo>
                    <a:cubicBezTo>
                      <a:pt x="800" y="282"/>
                      <a:pt x="768" y="230"/>
                      <a:pt x="727" y="178"/>
                    </a:cubicBezTo>
                    <a:cubicBezTo>
                      <a:pt x="685" y="116"/>
                      <a:pt x="623" y="64"/>
                      <a:pt x="540" y="23"/>
                    </a:cubicBezTo>
                    <a:cubicBezTo>
                      <a:pt x="497" y="8"/>
                      <a:pt x="449" y="0"/>
                      <a:pt x="400" y="0"/>
                    </a:cubicBezTo>
                    <a:close/>
                  </a:path>
                </a:pathLst>
              </a:custGeom>
              <a:solidFill>
                <a:srgbClr val="EC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6"/>
              <p:cNvSpPr/>
              <p:nvPr/>
            </p:nvSpPr>
            <p:spPr>
              <a:xfrm>
                <a:off x="3260875" y="2664000"/>
                <a:ext cx="3900" cy="16625"/>
              </a:xfrm>
              <a:custGeom>
                <a:avLst/>
                <a:gdLst/>
                <a:ahLst/>
                <a:cxnLst/>
                <a:rect l="l" t="t" r="r" b="b"/>
                <a:pathLst>
                  <a:path w="156" h="665" extrusionOk="0">
                    <a:moveTo>
                      <a:pt x="156" y="0"/>
                    </a:moveTo>
                    <a:cubicBezTo>
                      <a:pt x="146" y="0"/>
                      <a:pt x="114" y="21"/>
                      <a:pt x="73" y="73"/>
                    </a:cubicBezTo>
                    <a:cubicBezTo>
                      <a:pt x="31" y="125"/>
                      <a:pt x="0" y="218"/>
                      <a:pt x="0" y="312"/>
                    </a:cubicBezTo>
                    <a:cubicBezTo>
                      <a:pt x="0" y="416"/>
                      <a:pt x="21" y="499"/>
                      <a:pt x="42" y="561"/>
                    </a:cubicBezTo>
                    <a:cubicBezTo>
                      <a:pt x="52" y="623"/>
                      <a:pt x="73" y="665"/>
                      <a:pt x="73" y="665"/>
                    </a:cubicBezTo>
                    <a:cubicBezTo>
                      <a:pt x="83" y="654"/>
                      <a:pt x="83" y="623"/>
                      <a:pt x="63" y="561"/>
                    </a:cubicBezTo>
                    <a:cubicBezTo>
                      <a:pt x="63" y="499"/>
                      <a:pt x="42" y="416"/>
                      <a:pt x="42" y="322"/>
                    </a:cubicBezTo>
                    <a:cubicBezTo>
                      <a:pt x="42" y="229"/>
                      <a:pt x="73" y="146"/>
                      <a:pt x="104" y="93"/>
                    </a:cubicBezTo>
                    <a:cubicBezTo>
                      <a:pt x="125" y="42"/>
                      <a:pt x="156" y="10"/>
                      <a:pt x="156" y="0"/>
                    </a:cubicBezTo>
                    <a:close/>
                  </a:path>
                </a:pathLst>
              </a:custGeom>
              <a:solidFill>
                <a:srgbClr val="EC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6"/>
              <p:cNvSpPr/>
              <p:nvPr/>
            </p:nvSpPr>
            <p:spPr>
              <a:xfrm>
                <a:off x="3293300" y="2725975"/>
                <a:ext cx="18950" cy="3525"/>
              </a:xfrm>
              <a:custGeom>
                <a:avLst/>
                <a:gdLst/>
                <a:ahLst/>
                <a:cxnLst/>
                <a:rect l="l" t="t" r="r" b="b"/>
                <a:pathLst>
                  <a:path w="758" h="141" extrusionOk="0">
                    <a:moveTo>
                      <a:pt x="12" y="0"/>
                    </a:moveTo>
                    <a:cubicBezTo>
                      <a:pt x="11" y="0"/>
                      <a:pt x="11" y="1"/>
                      <a:pt x="11" y="1"/>
                    </a:cubicBezTo>
                    <a:cubicBezTo>
                      <a:pt x="0" y="12"/>
                      <a:pt x="156" y="116"/>
                      <a:pt x="374" y="136"/>
                    </a:cubicBezTo>
                    <a:cubicBezTo>
                      <a:pt x="404" y="139"/>
                      <a:pt x="434" y="141"/>
                      <a:pt x="463" y="141"/>
                    </a:cubicBezTo>
                    <a:cubicBezTo>
                      <a:pt x="636" y="141"/>
                      <a:pt x="758" y="93"/>
                      <a:pt x="758" y="84"/>
                    </a:cubicBezTo>
                    <a:cubicBezTo>
                      <a:pt x="758" y="81"/>
                      <a:pt x="753" y="79"/>
                      <a:pt x="743" y="79"/>
                    </a:cubicBezTo>
                    <a:cubicBezTo>
                      <a:pt x="706" y="79"/>
                      <a:pt x="604" y="100"/>
                      <a:pt x="477" y="100"/>
                    </a:cubicBezTo>
                    <a:cubicBezTo>
                      <a:pt x="444" y="100"/>
                      <a:pt x="409" y="98"/>
                      <a:pt x="374" y="95"/>
                    </a:cubicBezTo>
                    <a:cubicBezTo>
                      <a:pt x="178" y="75"/>
                      <a:pt x="28" y="0"/>
                      <a:pt x="12" y="0"/>
                    </a:cubicBezTo>
                    <a:close/>
                  </a:path>
                </a:pathLst>
              </a:custGeom>
              <a:solidFill>
                <a:srgbClr val="EC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43" name="Google Shape;943;p62"/>
          <p:cNvSpPr txBox="1">
            <a:spLocks noGrp="1"/>
          </p:cNvSpPr>
          <p:nvPr>
            <p:ph type="subTitle" idx="4"/>
          </p:nvPr>
        </p:nvSpPr>
        <p:spPr>
          <a:xfrm>
            <a:off x="1785918" y="500048"/>
            <a:ext cx="5877620" cy="3627807"/>
          </a:xfrm>
          <a:prstGeom prst="rect">
            <a:avLst/>
          </a:prstGeom>
        </p:spPr>
        <p:txBody>
          <a:bodyPr spcFirstLastPara="1" wrap="square" lIns="91425" tIns="91425" rIns="91425" bIns="91425" anchor="t" anchorCtr="0">
            <a:noAutofit/>
          </a:bodyPr>
          <a:lstStyle/>
          <a:p>
            <a:pPr marL="0" lvl="0" indent="0">
              <a:spcAft>
                <a:spcPts val="1600"/>
              </a:spcAft>
            </a:pPr>
            <a:endParaRPr/>
          </a:p>
        </p:txBody>
      </p:sp>
      <p:sp>
        <p:nvSpPr>
          <p:cNvPr id="31746" name="AutoShape 2" descr="blob:https://web.whatsapp.com/6cfdab7b-19e6-4d5a-94ee-ab34cc81cc4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blob:https://web.whatsapp.com/6cfdab7b-19e6-4d5a-94ee-ab34cc81cc4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C:\Users\Win7\Downloads\WhatsApp Image 2020-08-21 at 12.19.51.jpeg"/>
          <p:cNvPicPr>
            <a:picLocks noChangeAspect="1" noChangeArrowheads="1"/>
          </p:cNvPicPr>
          <p:nvPr/>
        </p:nvPicPr>
        <p:blipFill>
          <a:blip r:embed="rId3"/>
          <a:srcRect l="35913" t="6415" r="22639"/>
          <a:stretch>
            <a:fillRect/>
          </a:stretch>
        </p:blipFill>
        <p:spPr bwMode="auto">
          <a:xfrm rot="16200000">
            <a:off x="4022398" y="-1022052"/>
            <a:ext cx="1197840" cy="4813545"/>
          </a:xfrm>
          <a:prstGeom prst="rect">
            <a:avLst/>
          </a:prstGeom>
          <a:noFill/>
        </p:spPr>
      </p:pic>
      <p:pic>
        <p:nvPicPr>
          <p:cNvPr id="1027" name="Picture 3" descr="C:\Users\Win7\Documents\Ísis\jhjb.png"/>
          <p:cNvPicPr>
            <a:picLocks noChangeAspect="1" noChangeArrowheads="1"/>
          </p:cNvPicPr>
          <p:nvPr/>
        </p:nvPicPr>
        <p:blipFill>
          <a:blip r:embed="rId4"/>
          <a:srcRect/>
          <a:stretch>
            <a:fillRect/>
          </a:stretch>
        </p:blipFill>
        <p:spPr bwMode="auto">
          <a:xfrm>
            <a:off x="3143240" y="2500312"/>
            <a:ext cx="2791157" cy="185738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58"/>
          <p:cNvSpPr txBox="1">
            <a:spLocks noGrp="1"/>
          </p:cNvSpPr>
          <p:nvPr>
            <p:ph type="title"/>
          </p:nvPr>
        </p:nvSpPr>
        <p:spPr>
          <a:xfrm>
            <a:off x="713225" y="1866550"/>
            <a:ext cx="7717500" cy="70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WHOA!</a:t>
            </a:r>
            <a:endParaRPr/>
          </a:p>
        </p:txBody>
      </p:sp>
      <p:sp>
        <p:nvSpPr>
          <p:cNvPr id="693" name="Google Shape;693;p58"/>
          <p:cNvSpPr txBox="1">
            <a:spLocks noGrp="1"/>
          </p:cNvSpPr>
          <p:nvPr>
            <p:ph type="subTitle" idx="1"/>
          </p:nvPr>
        </p:nvSpPr>
        <p:spPr>
          <a:xfrm>
            <a:off x="2644900" y="2666625"/>
            <a:ext cx="3869400" cy="190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This could be the part of the presentation where you can introduce yourself, write your email…</a:t>
            </a:r>
            <a:endParaRPr/>
          </a:p>
        </p:txBody>
      </p:sp>
      <p:pic>
        <p:nvPicPr>
          <p:cNvPr id="6145" name="Picture 1"/>
          <p:cNvPicPr>
            <a:picLocks noChangeAspect="1" noChangeArrowheads="1"/>
          </p:cNvPicPr>
          <p:nvPr/>
        </p:nvPicPr>
        <p:blipFill>
          <a:blip r:embed="rId3"/>
          <a:srcRect l="7235" t="10993" r="5538" b="5063"/>
          <a:stretch>
            <a:fillRect/>
          </a:stretch>
        </p:blipFill>
        <p:spPr bwMode="auto">
          <a:xfrm rot="16200000">
            <a:off x="2488621" y="-559844"/>
            <a:ext cx="4216215" cy="5621620"/>
          </a:xfrm>
          <a:prstGeom prst="rect">
            <a:avLst/>
          </a:prstGeom>
          <a:noFill/>
          <a:ln w="9525">
            <a:noFill/>
            <a:miter lim="800000"/>
            <a:headEnd/>
            <a:tailEnd/>
          </a:ln>
          <a:effectLst/>
        </p:spPr>
      </p:pic>
      <p:sp>
        <p:nvSpPr>
          <p:cNvPr id="5" name="Retângulo 4"/>
          <p:cNvSpPr/>
          <p:nvPr/>
        </p:nvSpPr>
        <p:spPr>
          <a:xfrm>
            <a:off x="2285984" y="4429138"/>
            <a:ext cx="4572000" cy="523220"/>
          </a:xfrm>
          <a:prstGeom prst="rect">
            <a:avLst/>
          </a:prstGeom>
        </p:spPr>
        <p:txBody>
          <a:bodyPr>
            <a:spAutoFit/>
          </a:bodyPr>
          <a:lstStyle/>
          <a:p>
            <a:pPr algn="ctr"/>
            <a:r>
              <a:rPr lang="de-DE" dirty="0"/>
              <a:t>Sie würden nicht unnötig Kunststoffe und andere unnötige Abfälle produzieren.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75"/>
          <p:cNvSpPr txBox="1">
            <a:spLocks noGrp="1"/>
          </p:cNvSpPr>
          <p:nvPr>
            <p:ph type="title"/>
          </p:nvPr>
        </p:nvSpPr>
        <p:spPr>
          <a:xfrm>
            <a:off x="713250" y="2119975"/>
            <a:ext cx="7717500" cy="100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452" name="Google Shape;1452;p75"/>
          <p:cNvSpPr txBox="1">
            <a:spLocks noGrp="1"/>
          </p:cNvSpPr>
          <p:nvPr>
            <p:ph type="subTitle" idx="1"/>
          </p:nvPr>
        </p:nvSpPr>
        <p:spPr>
          <a:xfrm>
            <a:off x="713225" y="3125875"/>
            <a:ext cx="7717500" cy="772200"/>
          </a:xfrm>
          <a:prstGeom prst="rect">
            <a:avLst/>
          </a:prstGeom>
        </p:spPr>
        <p:txBody>
          <a:bodyPr spcFirstLastPara="1" wrap="square" lIns="91425" tIns="91425" rIns="91425" bIns="91425" anchor="t" anchorCtr="0">
            <a:noAutofit/>
          </a:bodyPr>
          <a:lstStyle/>
          <a:p>
            <a:pPr marL="0" lvl="0" indent="0" algn="ctr" rtl="0">
              <a:spcBef>
                <a:spcPts val="1600"/>
              </a:spcBef>
              <a:spcAft>
                <a:spcPts val="1600"/>
              </a:spcAft>
              <a:buNone/>
            </a:pPr>
            <a:endParaRPr/>
          </a:p>
        </p:txBody>
      </p:sp>
      <p:grpSp>
        <p:nvGrpSpPr>
          <p:cNvPr id="2" name="Google Shape;1453;p75"/>
          <p:cNvGrpSpPr/>
          <p:nvPr/>
        </p:nvGrpSpPr>
        <p:grpSpPr>
          <a:xfrm>
            <a:off x="4235313" y="774386"/>
            <a:ext cx="673187" cy="974824"/>
            <a:chOff x="720000" y="2427600"/>
            <a:chExt cx="971550" cy="1406875"/>
          </a:xfrm>
        </p:grpSpPr>
        <p:sp>
          <p:nvSpPr>
            <p:cNvPr id="1454" name="Google Shape;1454;p75"/>
            <p:cNvSpPr/>
            <p:nvPr/>
          </p:nvSpPr>
          <p:spPr>
            <a:xfrm>
              <a:off x="1217850" y="2762850"/>
              <a:ext cx="148475" cy="366950"/>
            </a:xfrm>
            <a:custGeom>
              <a:avLst/>
              <a:gdLst/>
              <a:ahLst/>
              <a:cxnLst/>
              <a:rect l="l" t="t" r="r" b="b"/>
              <a:pathLst>
                <a:path w="5939" h="14678" extrusionOk="0">
                  <a:moveTo>
                    <a:pt x="5938" y="1"/>
                  </a:moveTo>
                  <a:cubicBezTo>
                    <a:pt x="5838" y="167"/>
                    <a:pt x="5738" y="368"/>
                    <a:pt x="5638" y="568"/>
                  </a:cubicBezTo>
                  <a:cubicBezTo>
                    <a:pt x="5438" y="901"/>
                    <a:pt x="5171" y="1435"/>
                    <a:pt x="4871" y="2069"/>
                  </a:cubicBezTo>
                  <a:cubicBezTo>
                    <a:pt x="4271" y="3370"/>
                    <a:pt x="3503" y="5204"/>
                    <a:pt x="2769" y="7239"/>
                  </a:cubicBezTo>
                  <a:cubicBezTo>
                    <a:pt x="2002" y="9307"/>
                    <a:pt x="1335" y="11109"/>
                    <a:pt x="801" y="12510"/>
                  </a:cubicBezTo>
                  <a:cubicBezTo>
                    <a:pt x="568" y="13143"/>
                    <a:pt x="368" y="13677"/>
                    <a:pt x="201" y="14077"/>
                  </a:cubicBezTo>
                  <a:cubicBezTo>
                    <a:pt x="101" y="14277"/>
                    <a:pt x="34" y="14478"/>
                    <a:pt x="1" y="14678"/>
                  </a:cubicBezTo>
                  <a:cubicBezTo>
                    <a:pt x="101" y="14478"/>
                    <a:pt x="201" y="14311"/>
                    <a:pt x="268" y="14111"/>
                  </a:cubicBezTo>
                  <a:cubicBezTo>
                    <a:pt x="434" y="13744"/>
                    <a:pt x="668" y="13210"/>
                    <a:pt x="935" y="12543"/>
                  </a:cubicBezTo>
                  <a:cubicBezTo>
                    <a:pt x="1469" y="11242"/>
                    <a:pt x="2202" y="9374"/>
                    <a:pt x="2936" y="7339"/>
                  </a:cubicBezTo>
                  <a:cubicBezTo>
                    <a:pt x="3703" y="5271"/>
                    <a:pt x="4437" y="3436"/>
                    <a:pt x="5038" y="2135"/>
                  </a:cubicBezTo>
                  <a:cubicBezTo>
                    <a:pt x="5305" y="1468"/>
                    <a:pt x="5538" y="935"/>
                    <a:pt x="5705" y="601"/>
                  </a:cubicBezTo>
                  <a:cubicBezTo>
                    <a:pt x="5805" y="401"/>
                    <a:pt x="5905" y="201"/>
                    <a:pt x="593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75"/>
            <p:cNvSpPr/>
            <p:nvPr/>
          </p:nvSpPr>
          <p:spPr>
            <a:xfrm>
              <a:off x="790050" y="2931300"/>
              <a:ext cx="427825" cy="198500"/>
            </a:xfrm>
            <a:custGeom>
              <a:avLst/>
              <a:gdLst/>
              <a:ahLst/>
              <a:cxnLst/>
              <a:rect l="l" t="t" r="r" b="b"/>
              <a:pathLst>
                <a:path w="17113" h="7940" extrusionOk="0">
                  <a:moveTo>
                    <a:pt x="1" y="1"/>
                  </a:moveTo>
                  <a:cubicBezTo>
                    <a:pt x="67" y="34"/>
                    <a:pt x="101" y="67"/>
                    <a:pt x="167" y="67"/>
                  </a:cubicBezTo>
                  <a:lnTo>
                    <a:pt x="701" y="268"/>
                  </a:lnTo>
                  <a:cubicBezTo>
                    <a:pt x="1168" y="401"/>
                    <a:pt x="1802" y="635"/>
                    <a:pt x="2602" y="935"/>
                  </a:cubicBezTo>
                  <a:cubicBezTo>
                    <a:pt x="4204" y="1535"/>
                    <a:pt x="6405" y="2436"/>
                    <a:pt x="8774" y="3537"/>
                  </a:cubicBezTo>
                  <a:cubicBezTo>
                    <a:pt x="11109" y="4637"/>
                    <a:pt x="13210" y="5738"/>
                    <a:pt x="14711" y="6572"/>
                  </a:cubicBezTo>
                  <a:cubicBezTo>
                    <a:pt x="15445" y="6972"/>
                    <a:pt x="16045" y="7339"/>
                    <a:pt x="16479" y="7573"/>
                  </a:cubicBezTo>
                  <a:lnTo>
                    <a:pt x="16946" y="7840"/>
                  </a:lnTo>
                  <a:cubicBezTo>
                    <a:pt x="17013" y="7873"/>
                    <a:pt x="17046" y="7906"/>
                    <a:pt x="17113" y="7940"/>
                  </a:cubicBezTo>
                  <a:cubicBezTo>
                    <a:pt x="17113" y="7940"/>
                    <a:pt x="17079" y="7873"/>
                    <a:pt x="16979" y="7806"/>
                  </a:cubicBezTo>
                  <a:lnTo>
                    <a:pt x="16512" y="7506"/>
                  </a:lnTo>
                  <a:cubicBezTo>
                    <a:pt x="16079" y="7239"/>
                    <a:pt x="15512" y="6872"/>
                    <a:pt x="14778" y="6439"/>
                  </a:cubicBezTo>
                  <a:cubicBezTo>
                    <a:pt x="13310" y="5571"/>
                    <a:pt x="11209" y="4437"/>
                    <a:pt x="8840" y="3336"/>
                  </a:cubicBezTo>
                  <a:cubicBezTo>
                    <a:pt x="6472" y="2236"/>
                    <a:pt x="4270" y="1368"/>
                    <a:pt x="2669" y="801"/>
                  </a:cubicBezTo>
                  <a:cubicBezTo>
                    <a:pt x="1835" y="501"/>
                    <a:pt x="1201" y="301"/>
                    <a:pt x="734" y="168"/>
                  </a:cubicBezTo>
                  <a:lnTo>
                    <a:pt x="201" y="34"/>
                  </a:lnTo>
                  <a:cubicBezTo>
                    <a:pt x="134" y="1"/>
                    <a:pt x="67" y="1"/>
                    <a:pt x="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75"/>
            <p:cNvSpPr/>
            <p:nvPr/>
          </p:nvSpPr>
          <p:spPr>
            <a:xfrm>
              <a:off x="720000" y="2427600"/>
              <a:ext cx="971550" cy="1400675"/>
            </a:xfrm>
            <a:custGeom>
              <a:avLst/>
              <a:gdLst/>
              <a:ahLst/>
              <a:cxnLst/>
              <a:rect l="l" t="t" r="r" b="b"/>
              <a:pathLst>
                <a:path w="38862" h="56027" extrusionOk="0">
                  <a:moveTo>
                    <a:pt x="9343" y="1"/>
                  </a:moveTo>
                  <a:cubicBezTo>
                    <a:pt x="7759" y="1"/>
                    <a:pt x="6192" y="720"/>
                    <a:pt x="5438" y="2103"/>
                  </a:cubicBezTo>
                  <a:cubicBezTo>
                    <a:pt x="4437" y="3904"/>
                    <a:pt x="5071" y="6172"/>
                    <a:pt x="5905" y="8073"/>
                  </a:cubicBezTo>
                  <a:cubicBezTo>
                    <a:pt x="7172" y="10875"/>
                    <a:pt x="8840" y="13511"/>
                    <a:pt x="10842" y="15846"/>
                  </a:cubicBezTo>
                  <a:cubicBezTo>
                    <a:pt x="11242" y="16213"/>
                    <a:pt x="11542" y="16713"/>
                    <a:pt x="11642" y="17280"/>
                  </a:cubicBezTo>
                  <a:cubicBezTo>
                    <a:pt x="11709" y="18281"/>
                    <a:pt x="10575" y="18948"/>
                    <a:pt x="9574" y="19015"/>
                  </a:cubicBezTo>
                  <a:cubicBezTo>
                    <a:pt x="9451" y="19025"/>
                    <a:pt x="9328" y="19030"/>
                    <a:pt x="9206" y="19030"/>
                  </a:cubicBezTo>
                  <a:cubicBezTo>
                    <a:pt x="8201" y="19030"/>
                    <a:pt x="7220" y="18696"/>
                    <a:pt x="6238" y="18548"/>
                  </a:cubicBezTo>
                  <a:cubicBezTo>
                    <a:pt x="6010" y="18520"/>
                    <a:pt x="5774" y="18504"/>
                    <a:pt x="5536" y="18504"/>
                  </a:cubicBezTo>
                  <a:cubicBezTo>
                    <a:pt x="4624" y="18504"/>
                    <a:pt x="3692" y="18741"/>
                    <a:pt x="3136" y="19482"/>
                  </a:cubicBezTo>
                  <a:cubicBezTo>
                    <a:pt x="2202" y="20749"/>
                    <a:pt x="3036" y="22517"/>
                    <a:pt x="3970" y="23785"/>
                  </a:cubicBezTo>
                  <a:cubicBezTo>
                    <a:pt x="5805" y="26353"/>
                    <a:pt x="8106" y="28555"/>
                    <a:pt x="10708" y="30323"/>
                  </a:cubicBezTo>
                  <a:cubicBezTo>
                    <a:pt x="11642" y="30956"/>
                    <a:pt x="12643" y="31590"/>
                    <a:pt x="13277" y="32491"/>
                  </a:cubicBezTo>
                  <a:cubicBezTo>
                    <a:pt x="13944" y="33425"/>
                    <a:pt x="14111" y="34793"/>
                    <a:pt x="13377" y="35627"/>
                  </a:cubicBezTo>
                  <a:cubicBezTo>
                    <a:pt x="12944" y="36116"/>
                    <a:pt x="12321" y="36318"/>
                    <a:pt x="11673" y="36318"/>
                  </a:cubicBezTo>
                  <a:cubicBezTo>
                    <a:pt x="11173" y="36318"/>
                    <a:pt x="10659" y="36197"/>
                    <a:pt x="10208" y="35993"/>
                  </a:cubicBezTo>
                  <a:cubicBezTo>
                    <a:pt x="9174" y="35493"/>
                    <a:pt x="8373" y="34692"/>
                    <a:pt x="7439" y="34059"/>
                  </a:cubicBezTo>
                  <a:cubicBezTo>
                    <a:pt x="6425" y="33337"/>
                    <a:pt x="5149" y="32866"/>
                    <a:pt x="3930" y="32866"/>
                  </a:cubicBezTo>
                  <a:cubicBezTo>
                    <a:pt x="3065" y="32866"/>
                    <a:pt x="2228" y="33104"/>
                    <a:pt x="1535" y="33658"/>
                  </a:cubicBezTo>
                  <a:cubicBezTo>
                    <a:pt x="468" y="34526"/>
                    <a:pt x="1" y="35993"/>
                    <a:pt x="67" y="37394"/>
                  </a:cubicBezTo>
                  <a:cubicBezTo>
                    <a:pt x="234" y="38795"/>
                    <a:pt x="668" y="40130"/>
                    <a:pt x="1335" y="41364"/>
                  </a:cubicBezTo>
                  <a:cubicBezTo>
                    <a:pt x="3436" y="45767"/>
                    <a:pt x="6705" y="49503"/>
                    <a:pt x="10742" y="52272"/>
                  </a:cubicBezTo>
                  <a:cubicBezTo>
                    <a:pt x="14279" y="54611"/>
                    <a:pt x="17816" y="56027"/>
                    <a:pt x="21893" y="56027"/>
                  </a:cubicBezTo>
                  <a:cubicBezTo>
                    <a:pt x="22468" y="56027"/>
                    <a:pt x="23053" y="55999"/>
                    <a:pt x="23651" y="55941"/>
                  </a:cubicBezTo>
                  <a:cubicBezTo>
                    <a:pt x="32157" y="52805"/>
                    <a:pt x="36160" y="43999"/>
                    <a:pt x="38028" y="35627"/>
                  </a:cubicBezTo>
                  <a:cubicBezTo>
                    <a:pt x="38328" y="34225"/>
                    <a:pt x="38862" y="32791"/>
                    <a:pt x="38495" y="31390"/>
                  </a:cubicBezTo>
                  <a:cubicBezTo>
                    <a:pt x="38192" y="30149"/>
                    <a:pt x="37038" y="29019"/>
                    <a:pt x="35781" y="29019"/>
                  </a:cubicBezTo>
                  <a:cubicBezTo>
                    <a:pt x="35652" y="29019"/>
                    <a:pt x="35523" y="29030"/>
                    <a:pt x="35393" y="29055"/>
                  </a:cubicBezTo>
                  <a:cubicBezTo>
                    <a:pt x="34225" y="29255"/>
                    <a:pt x="33458" y="30356"/>
                    <a:pt x="32624" y="31190"/>
                  </a:cubicBezTo>
                  <a:cubicBezTo>
                    <a:pt x="31490" y="32291"/>
                    <a:pt x="30089" y="33091"/>
                    <a:pt x="28521" y="33458"/>
                  </a:cubicBezTo>
                  <a:cubicBezTo>
                    <a:pt x="28172" y="33528"/>
                    <a:pt x="27804" y="33573"/>
                    <a:pt x="27438" y="33573"/>
                  </a:cubicBezTo>
                  <a:cubicBezTo>
                    <a:pt x="26755" y="33573"/>
                    <a:pt x="26085" y="33414"/>
                    <a:pt x="25586" y="32958"/>
                  </a:cubicBezTo>
                  <a:cubicBezTo>
                    <a:pt x="24551" y="31991"/>
                    <a:pt x="24818" y="30289"/>
                    <a:pt x="25185" y="28922"/>
                  </a:cubicBezTo>
                  <a:lnTo>
                    <a:pt x="27220" y="21216"/>
                  </a:lnTo>
                  <a:cubicBezTo>
                    <a:pt x="27587" y="19849"/>
                    <a:pt x="27954" y="18448"/>
                    <a:pt x="27854" y="17013"/>
                  </a:cubicBezTo>
                  <a:cubicBezTo>
                    <a:pt x="27754" y="15579"/>
                    <a:pt x="27120" y="14144"/>
                    <a:pt x="25852" y="13411"/>
                  </a:cubicBezTo>
                  <a:cubicBezTo>
                    <a:pt x="25430" y="13171"/>
                    <a:pt x="24937" y="13052"/>
                    <a:pt x="24445" y="13052"/>
                  </a:cubicBezTo>
                  <a:cubicBezTo>
                    <a:pt x="23502" y="13052"/>
                    <a:pt x="22566" y="13489"/>
                    <a:pt x="22150" y="14345"/>
                  </a:cubicBezTo>
                  <a:cubicBezTo>
                    <a:pt x="21983" y="14878"/>
                    <a:pt x="21816" y="15445"/>
                    <a:pt x="21683" y="16046"/>
                  </a:cubicBezTo>
                  <a:cubicBezTo>
                    <a:pt x="21483" y="16613"/>
                    <a:pt x="21049" y="17147"/>
                    <a:pt x="20482" y="17180"/>
                  </a:cubicBezTo>
                  <a:cubicBezTo>
                    <a:pt x="20464" y="17181"/>
                    <a:pt x="20446" y="17181"/>
                    <a:pt x="20428" y="17181"/>
                  </a:cubicBezTo>
                  <a:cubicBezTo>
                    <a:pt x="19854" y="17181"/>
                    <a:pt x="19405" y="16664"/>
                    <a:pt x="19114" y="16146"/>
                  </a:cubicBezTo>
                  <a:cubicBezTo>
                    <a:pt x="18013" y="14378"/>
                    <a:pt x="17513" y="12343"/>
                    <a:pt x="17046" y="10308"/>
                  </a:cubicBezTo>
                  <a:cubicBezTo>
                    <a:pt x="16579" y="8274"/>
                    <a:pt x="16179" y="6239"/>
                    <a:pt x="15245" y="4371"/>
                  </a:cubicBezTo>
                  <a:cubicBezTo>
                    <a:pt x="14344" y="2536"/>
                    <a:pt x="12843" y="868"/>
                    <a:pt x="10875" y="235"/>
                  </a:cubicBezTo>
                  <a:cubicBezTo>
                    <a:pt x="10381" y="78"/>
                    <a:pt x="9861" y="1"/>
                    <a:pt x="9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75"/>
            <p:cNvSpPr/>
            <p:nvPr/>
          </p:nvSpPr>
          <p:spPr>
            <a:xfrm>
              <a:off x="918475" y="2445950"/>
              <a:ext cx="376975" cy="1381025"/>
            </a:xfrm>
            <a:custGeom>
              <a:avLst/>
              <a:gdLst/>
              <a:ahLst/>
              <a:cxnLst/>
              <a:rect l="l" t="t" r="r" b="b"/>
              <a:pathLst>
                <a:path w="15079" h="55241" extrusionOk="0">
                  <a:moveTo>
                    <a:pt x="1" y="1"/>
                  </a:moveTo>
                  <a:cubicBezTo>
                    <a:pt x="34" y="34"/>
                    <a:pt x="67" y="101"/>
                    <a:pt x="101" y="168"/>
                  </a:cubicBezTo>
                  <a:lnTo>
                    <a:pt x="434" y="635"/>
                  </a:lnTo>
                  <a:cubicBezTo>
                    <a:pt x="701" y="1035"/>
                    <a:pt x="1135" y="1635"/>
                    <a:pt x="1635" y="2436"/>
                  </a:cubicBezTo>
                  <a:cubicBezTo>
                    <a:pt x="3103" y="4704"/>
                    <a:pt x="4404" y="7073"/>
                    <a:pt x="5538" y="9508"/>
                  </a:cubicBezTo>
                  <a:cubicBezTo>
                    <a:pt x="6238" y="11042"/>
                    <a:pt x="6939" y="12777"/>
                    <a:pt x="7673" y="14645"/>
                  </a:cubicBezTo>
                  <a:cubicBezTo>
                    <a:pt x="8407" y="16513"/>
                    <a:pt x="9174" y="18514"/>
                    <a:pt x="9874" y="20649"/>
                  </a:cubicBezTo>
                  <a:cubicBezTo>
                    <a:pt x="10642" y="22851"/>
                    <a:pt x="11309" y="25119"/>
                    <a:pt x="11809" y="27420"/>
                  </a:cubicBezTo>
                  <a:cubicBezTo>
                    <a:pt x="12076" y="28621"/>
                    <a:pt x="12276" y="29856"/>
                    <a:pt x="12476" y="31090"/>
                  </a:cubicBezTo>
                  <a:cubicBezTo>
                    <a:pt x="12676" y="32357"/>
                    <a:pt x="12910" y="33592"/>
                    <a:pt x="13077" y="34893"/>
                  </a:cubicBezTo>
                  <a:cubicBezTo>
                    <a:pt x="13877" y="40030"/>
                    <a:pt x="14711" y="50737"/>
                    <a:pt x="14878" y="55240"/>
                  </a:cubicBezTo>
                  <a:lnTo>
                    <a:pt x="15078" y="55240"/>
                  </a:lnTo>
                  <a:cubicBezTo>
                    <a:pt x="14911" y="50704"/>
                    <a:pt x="14077" y="39996"/>
                    <a:pt x="13310" y="34859"/>
                  </a:cubicBezTo>
                  <a:cubicBezTo>
                    <a:pt x="13077" y="33558"/>
                    <a:pt x="12876" y="32324"/>
                    <a:pt x="12676" y="31056"/>
                  </a:cubicBezTo>
                  <a:cubicBezTo>
                    <a:pt x="12476" y="29822"/>
                    <a:pt x="12276" y="28555"/>
                    <a:pt x="12009" y="27387"/>
                  </a:cubicBezTo>
                  <a:cubicBezTo>
                    <a:pt x="11509" y="25085"/>
                    <a:pt x="10842" y="22817"/>
                    <a:pt x="10074" y="20582"/>
                  </a:cubicBezTo>
                  <a:cubicBezTo>
                    <a:pt x="9341" y="18447"/>
                    <a:pt x="8573" y="16446"/>
                    <a:pt x="7840" y="14578"/>
                  </a:cubicBezTo>
                  <a:cubicBezTo>
                    <a:pt x="7106" y="12710"/>
                    <a:pt x="6405" y="10975"/>
                    <a:pt x="5671" y="9441"/>
                  </a:cubicBezTo>
                  <a:cubicBezTo>
                    <a:pt x="4537" y="7006"/>
                    <a:pt x="3203" y="4638"/>
                    <a:pt x="1702" y="2403"/>
                  </a:cubicBezTo>
                  <a:cubicBezTo>
                    <a:pt x="1168" y="1602"/>
                    <a:pt x="768" y="1002"/>
                    <a:pt x="468" y="601"/>
                  </a:cubicBezTo>
                  <a:lnTo>
                    <a:pt x="134" y="134"/>
                  </a:lnTo>
                  <a:lnTo>
                    <a:pt x="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75"/>
            <p:cNvSpPr/>
            <p:nvPr/>
          </p:nvSpPr>
          <p:spPr>
            <a:xfrm>
              <a:off x="1287075" y="3163975"/>
              <a:ext cx="371950" cy="508725"/>
            </a:xfrm>
            <a:custGeom>
              <a:avLst/>
              <a:gdLst/>
              <a:ahLst/>
              <a:cxnLst/>
              <a:rect l="l" t="t" r="r" b="b"/>
              <a:pathLst>
                <a:path w="14878" h="20349" extrusionOk="0">
                  <a:moveTo>
                    <a:pt x="14878" y="0"/>
                  </a:moveTo>
                  <a:cubicBezTo>
                    <a:pt x="14811" y="67"/>
                    <a:pt x="14744" y="134"/>
                    <a:pt x="14678" y="201"/>
                  </a:cubicBezTo>
                  <a:lnTo>
                    <a:pt x="14211" y="768"/>
                  </a:lnTo>
                  <a:cubicBezTo>
                    <a:pt x="13810" y="1268"/>
                    <a:pt x="13243" y="1968"/>
                    <a:pt x="12543" y="2902"/>
                  </a:cubicBezTo>
                  <a:cubicBezTo>
                    <a:pt x="11175" y="4704"/>
                    <a:pt x="9340" y="7272"/>
                    <a:pt x="7339" y="10108"/>
                  </a:cubicBezTo>
                  <a:cubicBezTo>
                    <a:pt x="5338" y="12976"/>
                    <a:pt x="3536" y="15545"/>
                    <a:pt x="2169" y="17380"/>
                  </a:cubicBezTo>
                  <a:lnTo>
                    <a:pt x="568" y="19548"/>
                  </a:lnTo>
                  <a:cubicBezTo>
                    <a:pt x="367" y="19781"/>
                    <a:pt x="234" y="19981"/>
                    <a:pt x="134" y="20115"/>
                  </a:cubicBezTo>
                  <a:cubicBezTo>
                    <a:pt x="67" y="20182"/>
                    <a:pt x="34" y="20248"/>
                    <a:pt x="0" y="20348"/>
                  </a:cubicBezTo>
                  <a:cubicBezTo>
                    <a:pt x="34" y="20282"/>
                    <a:pt x="101" y="20215"/>
                    <a:pt x="167" y="20148"/>
                  </a:cubicBezTo>
                  <a:lnTo>
                    <a:pt x="634" y="19581"/>
                  </a:lnTo>
                  <a:cubicBezTo>
                    <a:pt x="1035" y="19081"/>
                    <a:pt x="1602" y="18380"/>
                    <a:pt x="2302" y="17446"/>
                  </a:cubicBezTo>
                  <a:cubicBezTo>
                    <a:pt x="3670" y="15645"/>
                    <a:pt x="5504" y="13076"/>
                    <a:pt x="7506" y="10241"/>
                  </a:cubicBezTo>
                  <a:cubicBezTo>
                    <a:pt x="9507" y="7372"/>
                    <a:pt x="11309" y="4804"/>
                    <a:pt x="12676" y="2969"/>
                  </a:cubicBezTo>
                  <a:lnTo>
                    <a:pt x="14277" y="801"/>
                  </a:lnTo>
                  <a:lnTo>
                    <a:pt x="14711" y="234"/>
                  </a:lnTo>
                  <a:cubicBezTo>
                    <a:pt x="14778" y="167"/>
                    <a:pt x="14811" y="100"/>
                    <a:pt x="1487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75"/>
            <p:cNvSpPr/>
            <p:nvPr/>
          </p:nvSpPr>
          <p:spPr>
            <a:xfrm>
              <a:off x="738350" y="3329100"/>
              <a:ext cx="548750" cy="343600"/>
            </a:xfrm>
            <a:custGeom>
              <a:avLst/>
              <a:gdLst/>
              <a:ahLst/>
              <a:cxnLst/>
              <a:rect l="l" t="t" r="r" b="b"/>
              <a:pathLst>
                <a:path w="21950" h="13744" extrusionOk="0">
                  <a:moveTo>
                    <a:pt x="0" y="0"/>
                  </a:moveTo>
                  <a:cubicBezTo>
                    <a:pt x="67" y="67"/>
                    <a:pt x="134" y="100"/>
                    <a:pt x="234" y="167"/>
                  </a:cubicBezTo>
                  <a:lnTo>
                    <a:pt x="868" y="567"/>
                  </a:lnTo>
                  <a:lnTo>
                    <a:pt x="3203" y="2035"/>
                  </a:lnTo>
                  <a:cubicBezTo>
                    <a:pt x="5204" y="3303"/>
                    <a:pt x="7906" y="5037"/>
                    <a:pt x="10908" y="6972"/>
                  </a:cubicBezTo>
                  <a:cubicBezTo>
                    <a:pt x="13910" y="8907"/>
                    <a:pt x="16646" y="10641"/>
                    <a:pt x="18647" y="11842"/>
                  </a:cubicBezTo>
                  <a:cubicBezTo>
                    <a:pt x="19648" y="12442"/>
                    <a:pt x="20482" y="12943"/>
                    <a:pt x="21049" y="13243"/>
                  </a:cubicBezTo>
                  <a:lnTo>
                    <a:pt x="21716" y="13610"/>
                  </a:lnTo>
                  <a:cubicBezTo>
                    <a:pt x="21783" y="13677"/>
                    <a:pt x="21849" y="13710"/>
                    <a:pt x="21949" y="13743"/>
                  </a:cubicBezTo>
                  <a:cubicBezTo>
                    <a:pt x="21883" y="13677"/>
                    <a:pt x="21783" y="13643"/>
                    <a:pt x="21716" y="13577"/>
                  </a:cubicBezTo>
                  <a:lnTo>
                    <a:pt x="21082" y="13176"/>
                  </a:lnTo>
                  <a:lnTo>
                    <a:pt x="18747" y="11709"/>
                  </a:lnTo>
                  <a:cubicBezTo>
                    <a:pt x="16779" y="10474"/>
                    <a:pt x="14044" y="8706"/>
                    <a:pt x="11042" y="6772"/>
                  </a:cubicBezTo>
                  <a:cubicBezTo>
                    <a:pt x="8040" y="4837"/>
                    <a:pt x="5304" y="3102"/>
                    <a:pt x="3303" y="1902"/>
                  </a:cubicBezTo>
                  <a:cubicBezTo>
                    <a:pt x="2302" y="1301"/>
                    <a:pt x="1468" y="801"/>
                    <a:pt x="901" y="501"/>
                  </a:cubicBezTo>
                  <a:lnTo>
                    <a:pt x="234" y="134"/>
                  </a:lnTo>
                  <a:cubicBezTo>
                    <a:pt x="167" y="67"/>
                    <a:pt x="101" y="34"/>
                    <a:pt x="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75"/>
            <p:cNvSpPr/>
            <p:nvPr/>
          </p:nvSpPr>
          <p:spPr>
            <a:xfrm>
              <a:off x="1275400" y="3113850"/>
              <a:ext cx="157625" cy="311925"/>
            </a:xfrm>
            <a:custGeom>
              <a:avLst/>
              <a:gdLst/>
              <a:ahLst/>
              <a:cxnLst/>
              <a:rect l="l" t="t" r="r" b="b"/>
              <a:pathLst>
                <a:path w="6305" h="12477" extrusionOk="0">
                  <a:moveTo>
                    <a:pt x="3478" y="0"/>
                  </a:moveTo>
                  <a:cubicBezTo>
                    <a:pt x="3353" y="0"/>
                    <a:pt x="3227" y="12"/>
                    <a:pt x="3103" y="37"/>
                  </a:cubicBezTo>
                  <a:cubicBezTo>
                    <a:pt x="2335" y="237"/>
                    <a:pt x="1868" y="1005"/>
                    <a:pt x="1502" y="1739"/>
                  </a:cubicBezTo>
                  <a:cubicBezTo>
                    <a:pt x="501" y="3873"/>
                    <a:pt x="0" y="6242"/>
                    <a:pt x="0" y="8610"/>
                  </a:cubicBezTo>
                  <a:cubicBezTo>
                    <a:pt x="0" y="9711"/>
                    <a:pt x="167" y="10845"/>
                    <a:pt x="768" y="11746"/>
                  </a:cubicBezTo>
                  <a:lnTo>
                    <a:pt x="801" y="11779"/>
                  </a:lnTo>
                  <a:cubicBezTo>
                    <a:pt x="1165" y="12280"/>
                    <a:pt x="1681" y="12477"/>
                    <a:pt x="2202" y="12477"/>
                  </a:cubicBezTo>
                  <a:cubicBezTo>
                    <a:pt x="2825" y="12477"/>
                    <a:pt x="3455" y="12194"/>
                    <a:pt x="3837" y="11812"/>
                  </a:cubicBezTo>
                  <a:cubicBezTo>
                    <a:pt x="4537" y="11112"/>
                    <a:pt x="4837" y="10111"/>
                    <a:pt x="5071" y="9144"/>
                  </a:cubicBezTo>
                  <a:cubicBezTo>
                    <a:pt x="5671" y="6976"/>
                    <a:pt x="6305" y="4674"/>
                    <a:pt x="5805" y="2439"/>
                  </a:cubicBezTo>
                  <a:cubicBezTo>
                    <a:pt x="5671" y="1772"/>
                    <a:pt x="5371" y="1138"/>
                    <a:pt x="4937" y="638"/>
                  </a:cubicBezTo>
                  <a:cubicBezTo>
                    <a:pt x="4557" y="231"/>
                    <a:pt x="4023" y="0"/>
                    <a:pt x="3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75"/>
            <p:cNvSpPr/>
            <p:nvPr/>
          </p:nvSpPr>
          <p:spPr>
            <a:xfrm>
              <a:off x="1330450" y="3533700"/>
              <a:ext cx="215175" cy="131500"/>
            </a:xfrm>
            <a:custGeom>
              <a:avLst/>
              <a:gdLst/>
              <a:ahLst/>
              <a:cxnLst/>
              <a:rect l="l" t="t" r="r" b="b"/>
              <a:pathLst>
                <a:path w="8607" h="5260" extrusionOk="0">
                  <a:moveTo>
                    <a:pt x="4550" y="1"/>
                  </a:moveTo>
                  <a:cubicBezTo>
                    <a:pt x="3532" y="1"/>
                    <a:pt x="2534" y="223"/>
                    <a:pt x="1601" y="689"/>
                  </a:cubicBezTo>
                  <a:cubicBezTo>
                    <a:pt x="834" y="1089"/>
                    <a:pt x="300" y="1823"/>
                    <a:pt x="167" y="2691"/>
                  </a:cubicBezTo>
                  <a:cubicBezTo>
                    <a:pt x="0" y="3291"/>
                    <a:pt x="67" y="3958"/>
                    <a:pt x="367" y="4525"/>
                  </a:cubicBezTo>
                  <a:cubicBezTo>
                    <a:pt x="616" y="4996"/>
                    <a:pt x="1118" y="5260"/>
                    <a:pt x="1643" y="5260"/>
                  </a:cubicBezTo>
                  <a:cubicBezTo>
                    <a:pt x="1751" y="5260"/>
                    <a:pt x="1860" y="5248"/>
                    <a:pt x="1968" y="5226"/>
                  </a:cubicBezTo>
                  <a:cubicBezTo>
                    <a:pt x="2569" y="4992"/>
                    <a:pt x="2902" y="4358"/>
                    <a:pt x="3402" y="3958"/>
                  </a:cubicBezTo>
                  <a:cubicBezTo>
                    <a:pt x="4003" y="3513"/>
                    <a:pt x="4766" y="3439"/>
                    <a:pt x="5535" y="3439"/>
                  </a:cubicBezTo>
                  <a:cubicBezTo>
                    <a:pt x="5919" y="3439"/>
                    <a:pt x="6305" y="3458"/>
                    <a:pt x="6671" y="3458"/>
                  </a:cubicBezTo>
                  <a:cubicBezTo>
                    <a:pt x="6733" y="3462"/>
                    <a:pt x="6794" y="3464"/>
                    <a:pt x="6855" y="3464"/>
                  </a:cubicBezTo>
                  <a:cubicBezTo>
                    <a:pt x="7285" y="3464"/>
                    <a:pt x="7684" y="3358"/>
                    <a:pt x="8006" y="3124"/>
                  </a:cubicBezTo>
                  <a:cubicBezTo>
                    <a:pt x="8606" y="2624"/>
                    <a:pt x="8506" y="1623"/>
                    <a:pt x="7972" y="1023"/>
                  </a:cubicBezTo>
                  <a:cubicBezTo>
                    <a:pt x="7405" y="489"/>
                    <a:pt x="6638" y="189"/>
                    <a:pt x="5871" y="122"/>
                  </a:cubicBezTo>
                  <a:cubicBezTo>
                    <a:pt x="5429" y="42"/>
                    <a:pt x="4988" y="1"/>
                    <a:pt x="4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75"/>
            <p:cNvSpPr/>
            <p:nvPr/>
          </p:nvSpPr>
          <p:spPr>
            <a:xfrm>
              <a:off x="1005200" y="3208025"/>
              <a:ext cx="261650" cy="255925"/>
            </a:xfrm>
            <a:custGeom>
              <a:avLst/>
              <a:gdLst/>
              <a:ahLst/>
              <a:cxnLst/>
              <a:rect l="l" t="t" r="r" b="b"/>
              <a:pathLst>
                <a:path w="10466" h="10237" extrusionOk="0">
                  <a:moveTo>
                    <a:pt x="9541" y="9513"/>
                  </a:moveTo>
                  <a:cubicBezTo>
                    <a:pt x="9525" y="9534"/>
                    <a:pt x="9509" y="9554"/>
                    <a:pt x="9493" y="9573"/>
                  </a:cubicBezTo>
                  <a:lnTo>
                    <a:pt x="9493" y="9573"/>
                  </a:lnTo>
                  <a:cubicBezTo>
                    <a:pt x="9476" y="9598"/>
                    <a:pt x="9458" y="9622"/>
                    <a:pt x="9441" y="9647"/>
                  </a:cubicBezTo>
                  <a:lnTo>
                    <a:pt x="9541" y="9513"/>
                  </a:lnTo>
                  <a:close/>
                  <a:moveTo>
                    <a:pt x="2142" y="0"/>
                  </a:moveTo>
                  <a:cubicBezTo>
                    <a:pt x="2063" y="0"/>
                    <a:pt x="1983" y="2"/>
                    <a:pt x="1902" y="6"/>
                  </a:cubicBezTo>
                  <a:cubicBezTo>
                    <a:pt x="1302" y="40"/>
                    <a:pt x="735" y="373"/>
                    <a:pt x="401" y="940"/>
                  </a:cubicBezTo>
                  <a:cubicBezTo>
                    <a:pt x="1" y="1741"/>
                    <a:pt x="401" y="2708"/>
                    <a:pt x="868" y="3509"/>
                  </a:cubicBezTo>
                  <a:cubicBezTo>
                    <a:pt x="1635" y="4910"/>
                    <a:pt x="2536" y="6244"/>
                    <a:pt x="3537" y="7512"/>
                  </a:cubicBezTo>
                  <a:cubicBezTo>
                    <a:pt x="4337" y="8512"/>
                    <a:pt x="5238" y="9513"/>
                    <a:pt x="6439" y="9947"/>
                  </a:cubicBezTo>
                  <a:cubicBezTo>
                    <a:pt x="6922" y="10135"/>
                    <a:pt x="7415" y="10236"/>
                    <a:pt x="7874" y="10236"/>
                  </a:cubicBezTo>
                  <a:cubicBezTo>
                    <a:pt x="8528" y="10236"/>
                    <a:pt x="9112" y="10030"/>
                    <a:pt x="9493" y="9573"/>
                  </a:cubicBezTo>
                  <a:lnTo>
                    <a:pt x="9493" y="9573"/>
                  </a:lnTo>
                  <a:cubicBezTo>
                    <a:pt x="10251" y="8484"/>
                    <a:pt x="10465" y="7116"/>
                    <a:pt x="10041" y="5844"/>
                  </a:cubicBezTo>
                  <a:cubicBezTo>
                    <a:pt x="9608" y="4576"/>
                    <a:pt x="8807" y="3475"/>
                    <a:pt x="7773" y="2608"/>
                  </a:cubicBezTo>
                  <a:cubicBezTo>
                    <a:pt x="6572" y="1574"/>
                    <a:pt x="5204" y="807"/>
                    <a:pt x="3737" y="273"/>
                  </a:cubicBezTo>
                  <a:cubicBezTo>
                    <a:pt x="3213" y="98"/>
                    <a:pt x="2688" y="0"/>
                    <a:pt x="2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75"/>
            <p:cNvSpPr/>
            <p:nvPr/>
          </p:nvSpPr>
          <p:spPr>
            <a:xfrm>
              <a:off x="1297075" y="3573425"/>
              <a:ext cx="145975" cy="261050"/>
            </a:xfrm>
            <a:custGeom>
              <a:avLst/>
              <a:gdLst/>
              <a:ahLst/>
              <a:cxnLst/>
              <a:rect l="l" t="t" r="r" b="b"/>
              <a:pathLst>
                <a:path w="5839" h="10442" extrusionOk="0">
                  <a:moveTo>
                    <a:pt x="5305" y="1"/>
                  </a:moveTo>
                  <a:cubicBezTo>
                    <a:pt x="4838" y="68"/>
                    <a:pt x="4371" y="168"/>
                    <a:pt x="3937" y="368"/>
                  </a:cubicBezTo>
                  <a:cubicBezTo>
                    <a:pt x="3303" y="701"/>
                    <a:pt x="2736" y="1135"/>
                    <a:pt x="2302" y="1702"/>
                  </a:cubicBezTo>
                  <a:cubicBezTo>
                    <a:pt x="1769" y="2403"/>
                    <a:pt x="1368" y="3170"/>
                    <a:pt x="1035" y="3970"/>
                  </a:cubicBezTo>
                  <a:cubicBezTo>
                    <a:pt x="735" y="4771"/>
                    <a:pt x="501" y="5605"/>
                    <a:pt x="334" y="6439"/>
                  </a:cubicBezTo>
                  <a:cubicBezTo>
                    <a:pt x="201" y="7139"/>
                    <a:pt x="134" y="7840"/>
                    <a:pt x="67" y="8540"/>
                  </a:cubicBezTo>
                  <a:cubicBezTo>
                    <a:pt x="34" y="9107"/>
                    <a:pt x="34" y="9608"/>
                    <a:pt x="34" y="9941"/>
                  </a:cubicBezTo>
                  <a:cubicBezTo>
                    <a:pt x="1" y="10108"/>
                    <a:pt x="1" y="10275"/>
                    <a:pt x="34" y="10442"/>
                  </a:cubicBezTo>
                  <a:cubicBezTo>
                    <a:pt x="67" y="10275"/>
                    <a:pt x="101" y="10108"/>
                    <a:pt x="101" y="9941"/>
                  </a:cubicBezTo>
                  <a:cubicBezTo>
                    <a:pt x="134" y="9574"/>
                    <a:pt x="168" y="9107"/>
                    <a:pt x="234" y="8540"/>
                  </a:cubicBezTo>
                  <a:cubicBezTo>
                    <a:pt x="268" y="7840"/>
                    <a:pt x="368" y="7139"/>
                    <a:pt x="501" y="6472"/>
                  </a:cubicBezTo>
                  <a:cubicBezTo>
                    <a:pt x="701" y="5638"/>
                    <a:pt x="935" y="4838"/>
                    <a:pt x="1235" y="4037"/>
                  </a:cubicBezTo>
                  <a:cubicBezTo>
                    <a:pt x="1535" y="3236"/>
                    <a:pt x="1935" y="2503"/>
                    <a:pt x="2469" y="1835"/>
                  </a:cubicBezTo>
                  <a:cubicBezTo>
                    <a:pt x="2869" y="1268"/>
                    <a:pt x="3403" y="835"/>
                    <a:pt x="4004" y="501"/>
                  </a:cubicBezTo>
                  <a:cubicBezTo>
                    <a:pt x="4437" y="301"/>
                    <a:pt x="4871" y="168"/>
                    <a:pt x="5338" y="101"/>
                  </a:cubicBezTo>
                  <a:cubicBezTo>
                    <a:pt x="5505" y="68"/>
                    <a:pt x="5671" y="68"/>
                    <a:pt x="5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75"/>
            <p:cNvSpPr/>
            <p:nvPr/>
          </p:nvSpPr>
          <p:spPr>
            <a:xfrm>
              <a:off x="1296250" y="3227350"/>
              <a:ext cx="64225" cy="580450"/>
            </a:xfrm>
            <a:custGeom>
              <a:avLst/>
              <a:gdLst/>
              <a:ahLst/>
              <a:cxnLst/>
              <a:rect l="l" t="t" r="r" b="b"/>
              <a:pathLst>
                <a:path w="2569" h="23218" extrusionOk="0">
                  <a:moveTo>
                    <a:pt x="2569" y="1"/>
                  </a:moveTo>
                  <a:lnTo>
                    <a:pt x="2569" y="1"/>
                  </a:lnTo>
                  <a:cubicBezTo>
                    <a:pt x="2536" y="67"/>
                    <a:pt x="2502" y="134"/>
                    <a:pt x="2469" y="234"/>
                  </a:cubicBezTo>
                  <a:lnTo>
                    <a:pt x="2302" y="868"/>
                  </a:lnTo>
                  <a:cubicBezTo>
                    <a:pt x="2202" y="1168"/>
                    <a:pt x="2135" y="1502"/>
                    <a:pt x="2035" y="1935"/>
                  </a:cubicBezTo>
                  <a:cubicBezTo>
                    <a:pt x="1935" y="2336"/>
                    <a:pt x="1802" y="2803"/>
                    <a:pt x="1702" y="3303"/>
                  </a:cubicBezTo>
                  <a:cubicBezTo>
                    <a:pt x="1135" y="6038"/>
                    <a:pt x="734" y="8774"/>
                    <a:pt x="467" y="11509"/>
                  </a:cubicBezTo>
                  <a:cubicBezTo>
                    <a:pt x="167" y="14244"/>
                    <a:pt x="0" y="17013"/>
                    <a:pt x="0" y="19781"/>
                  </a:cubicBezTo>
                  <a:cubicBezTo>
                    <a:pt x="0" y="20849"/>
                    <a:pt x="34" y="21683"/>
                    <a:pt x="67" y="22283"/>
                  </a:cubicBezTo>
                  <a:cubicBezTo>
                    <a:pt x="67" y="22550"/>
                    <a:pt x="100" y="22784"/>
                    <a:pt x="100" y="22950"/>
                  </a:cubicBezTo>
                  <a:cubicBezTo>
                    <a:pt x="100" y="23050"/>
                    <a:pt x="134" y="23117"/>
                    <a:pt x="134" y="23217"/>
                  </a:cubicBezTo>
                  <a:cubicBezTo>
                    <a:pt x="167" y="23117"/>
                    <a:pt x="167" y="23050"/>
                    <a:pt x="134" y="22984"/>
                  </a:cubicBezTo>
                  <a:lnTo>
                    <a:pt x="134" y="22283"/>
                  </a:lnTo>
                  <a:lnTo>
                    <a:pt x="134" y="19781"/>
                  </a:lnTo>
                  <a:cubicBezTo>
                    <a:pt x="167" y="17680"/>
                    <a:pt x="334" y="14744"/>
                    <a:pt x="634" y="11542"/>
                  </a:cubicBezTo>
                  <a:cubicBezTo>
                    <a:pt x="968" y="8340"/>
                    <a:pt x="1435" y="5438"/>
                    <a:pt x="1868" y="3336"/>
                  </a:cubicBezTo>
                  <a:cubicBezTo>
                    <a:pt x="1935" y="2836"/>
                    <a:pt x="2035" y="2369"/>
                    <a:pt x="2135" y="1935"/>
                  </a:cubicBezTo>
                  <a:cubicBezTo>
                    <a:pt x="2235" y="1535"/>
                    <a:pt x="2302" y="1201"/>
                    <a:pt x="2369" y="901"/>
                  </a:cubicBezTo>
                  <a:cubicBezTo>
                    <a:pt x="2435" y="634"/>
                    <a:pt x="2469" y="401"/>
                    <a:pt x="2536" y="234"/>
                  </a:cubicBezTo>
                  <a:cubicBezTo>
                    <a:pt x="2536" y="167"/>
                    <a:pt x="2569" y="67"/>
                    <a:pt x="2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75"/>
            <p:cNvSpPr/>
            <p:nvPr/>
          </p:nvSpPr>
          <p:spPr>
            <a:xfrm>
              <a:off x="1106100" y="3272375"/>
              <a:ext cx="193500" cy="394475"/>
            </a:xfrm>
            <a:custGeom>
              <a:avLst/>
              <a:gdLst/>
              <a:ahLst/>
              <a:cxnLst/>
              <a:rect l="l" t="t" r="r" b="b"/>
              <a:pathLst>
                <a:path w="7740" h="15779" extrusionOk="0">
                  <a:moveTo>
                    <a:pt x="1" y="1"/>
                  </a:moveTo>
                  <a:lnTo>
                    <a:pt x="1" y="1"/>
                  </a:lnTo>
                  <a:cubicBezTo>
                    <a:pt x="701" y="535"/>
                    <a:pt x="1369" y="1135"/>
                    <a:pt x="2002" y="1735"/>
                  </a:cubicBezTo>
                  <a:cubicBezTo>
                    <a:pt x="3437" y="3303"/>
                    <a:pt x="4571" y="5105"/>
                    <a:pt x="5405" y="7073"/>
                  </a:cubicBezTo>
                  <a:cubicBezTo>
                    <a:pt x="5872" y="8140"/>
                    <a:pt x="6305" y="9241"/>
                    <a:pt x="6639" y="10375"/>
                  </a:cubicBezTo>
                  <a:cubicBezTo>
                    <a:pt x="6939" y="11409"/>
                    <a:pt x="7173" y="12343"/>
                    <a:pt x="7306" y="13144"/>
                  </a:cubicBezTo>
                  <a:cubicBezTo>
                    <a:pt x="7473" y="13944"/>
                    <a:pt x="7573" y="14611"/>
                    <a:pt x="7606" y="15045"/>
                  </a:cubicBezTo>
                  <a:cubicBezTo>
                    <a:pt x="7640" y="15278"/>
                    <a:pt x="7673" y="15545"/>
                    <a:pt x="7706" y="15779"/>
                  </a:cubicBezTo>
                  <a:cubicBezTo>
                    <a:pt x="7740" y="15512"/>
                    <a:pt x="7740" y="15278"/>
                    <a:pt x="7706" y="15045"/>
                  </a:cubicBezTo>
                  <a:cubicBezTo>
                    <a:pt x="7673" y="14411"/>
                    <a:pt x="7573" y="13744"/>
                    <a:pt x="7473" y="13110"/>
                  </a:cubicBezTo>
                  <a:cubicBezTo>
                    <a:pt x="7306" y="12176"/>
                    <a:pt x="7106" y="11242"/>
                    <a:pt x="6839" y="10308"/>
                  </a:cubicBezTo>
                  <a:cubicBezTo>
                    <a:pt x="6506" y="9174"/>
                    <a:pt x="6105" y="8073"/>
                    <a:pt x="5605" y="6973"/>
                  </a:cubicBezTo>
                  <a:cubicBezTo>
                    <a:pt x="4771" y="5004"/>
                    <a:pt x="3604" y="3170"/>
                    <a:pt x="2102" y="1635"/>
                  </a:cubicBezTo>
                  <a:cubicBezTo>
                    <a:pt x="1836" y="1369"/>
                    <a:pt x="1569" y="1102"/>
                    <a:pt x="1269" y="901"/>
                  </a:cubicBezTo>
                  <a:cubicBezTo>
                    <a:pt x="1168" y="768"/>
                    <a:pt x="1035" y="668"/>
                    <a:pt x="935" y="601"/>
                  </a:cubicBezTo>
                  <a:lnTo>
                    <a:pt x="601" y="368"/>
                  </a:lnTo>
                  <a:cubicBezTo>
                    <a:pt x="435" y="234"/>
                    <a:pt x="201" y="1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7282" name="Picture 2"/>
          <p:cNvPicPr>
            <a:picLocks noChangeAspect="1" noChangeArrowheads="1"/>
          </p:cNvPicPr>
          <p:nvPr/>
        </p:nvPicPr>
        <p:blipFill>
          <a:blip r:embed="rId3"/>
          <a:srcRect l="11133" r="10937"/>
          <a:stretch>
            <a:fillRect/>
          </a:stretch>
        </p:blipFill>
        <p:spPr bwMode="auto">
          <a:xfrm>
            <a:off x="1428728" y="214296"/>
            <a:ext cx="6532158" cy="4714908"/>
          </a:xfrm>
          <a:prstGeom prst="rect">
            <a:avLst/>
          </a:prstGeom>
          <a:noFill/>
          <a:ln w="9525">
            <a:noFill/>
            <a:miter lim="800000"/>
            <a:headEnd/>
            <a:tailEnd/>
          </a:ln>
          <a:effectLst/>
        </p:spPr>
      </p:pic>
      <p:pic>
        <p:nvPicPr>
          <p:cNvPr id="97283" name="Picture 3"/>
          <p:cNvPicPr>
            <a:picLocks noChangeAspect="1" noChangeArrowheads="1"/>
          </p:cNvPicPr>
          <p:nvPr/>
        </p:nvPicPr>
        <p:blipFill>
          <a:blip r:embed="rId4"/>
          <a:srcRect/>
          <a:stretch>
            <a:fillRect/>
          </a:stretch>
        </p:blipFill>
        <p:spPr bwMode="auto">
          <a:xfrm>
            <a:off x="7572396" y="4357700"/>
            <a:ext cx="381000" cy="4953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75"/>
          <p:cNvSpPr txBox="1">
            <a:spLocks noGrp="1"/>
          </p:cNvSpPr>
          <p:nvPr>
            <p:ph type="title"/>
          </p:nvPr>
        </p:nvSpPr>
        <p:spPr>
          <a:xfrm>
            <a:off x="713250" y="2119975"/>
            <a:ext cx="7717500" cy="100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452" name="Google Shape;1452;p75"/>
          <p:cNvSpPr txBox="1">
            <a:spLocks noGrp="1"/>
          </p:cNvSpPr>
          <p:nvPr>
            <p:ph type="subTitle" idx="1"/>
          </p:nvPr>
        </p:nvSpPr>
        <p:spPr>
          <a:xfrm>
            <a:off x="713225" y="3125875"/>
            <a:ext cx="7717500" cy="772200"/>
          </a:xfrm>
          <a:prstGeom prst="rect">
            <a:avLst/>
          </a:prstGeom>
        </p:spPr>
        <p:txBody>
          <a:bodyPr spcFirstLastPara="1" wrap="square" lIns="91425" tIns="91425" rIns="91425" bIns="91425" anchor="t" anchorCtr="0">
            <a:noAutofit/>
          </a:bodyPr>
          <a:lstStyle/>
          <a:p>
            <a:pPr marL="0" lvl="0" indent="0" algn="ctr" rtl="0">
              <a:spcBef>
                <a:spcPts val="1600"/>
              </a:spcBef>
              <a:spcAft>
                <a:spcPts val="1600"/>
              </a:spcAft>
              <a:buNone/>
            </a:pPr>
            <a:endParaRPr/>
          </a:p>
        </p:txBody>
      </p:sp>
      <p:grpSp>
        <p:nvGrpSpPr>
          <p:cNvPr id="1453" name="Google Shape;1453;p75"/>
          <p:cNvGrpSpPr/>
          <p:nvPr/>
        </p:nvGrpSpPr>
        <p:grpSpPr>
          <a:xfrm>
            <a:off x="4235313" y="774386"/>
            <a:ext cx="673187" cy="974824"/>
            <a:chOff x="720000" y="2427600"/>
            <a:chExt cx="971550" cy="1406875"/>
          </a:xfrm>
        </p:grpSpPr>
        <p:sp>
          <p:nvSpPr>
            <p:cNvPr id="1454" name="Google Shape;1454;p75"/>
            <p:cNvSpPr/>
            <p:nvPr/>
          </p:nvSpPr>
          <p:spPr>
            <a:xfrm>
              <a:off x="1217850" y="2762850"/>
              <a:ext cx="148475" cy="366950"/>
            </a:xfrm>
            <a:custGeom>
              <a:avLst/>
              <a:gdLst/>
              <a:ahLst/>
              <a:cxnLst/>
              <a:rect l="l" t="t" r="r" b="b"/>
              <a:pathLst>
                <a:path w="5939" h="14678" extrusionOk="0">
                  <a:moveTo>
                    <a:pt x="5938" y="1"/>
                  </a:moveTo>
                  <a:cubicBezTo>
                    <a:pt x="5838" y="167"/>
                    <a:pt x="5738" y="368"/>
                    <a:pt x="5638" y="568"/>
                  </a:cubicBezTo>
                  <a:cubicBezTo>
                    <a:pt x="5438" y="901"/>
                    <a:pt x="5171" y="1435"/>
                    <a:pt x="4871" y="2069"/>
                  </a:cubicBezTo>
                  <a:cubicBezTo>
                    <a:pt x="4271" y="3370"/>
                    <a:pt x="3503" y="5204"/>
                    <a:pt x="2769" y="7239"/>
                  </a:cubicBezTo>
                  <a:cubicBezTo>
                    <a:pt x="2002" y="9307"/>
                    <a:pt x="1335" y="11109"/>
                    <a:pt x="801" y="12510"/>
                  </a:cubicBezTo>
                  <a:cubicBezTo>
                    <a:pt x="568" y="13143"/>
                    <a:pt x="368" y="13677"/>
                    <a:pt x="201" y="14077"/>
                  </a:cubicBezTo>
                  <a:cubicBezTo>
                    <a:pt x="101" y="14277"/>
                    <a:pt x="34" y="14478"/>
                    <a:pt x="1" y="14678"/>
                  </a:cubicBezTo>
                  <a:cubicBezTo>
                    <a:pt x="101" y="14478"/>
                    <a:pt x="201" y="14311"/>
                    <a:pt x="268" y="14111"/>
                  </a:cubicBezTo>
                  <a:cubicBezTo>
                    <a:pt x="434" y="13744"/>
                    <a:pt x="668" y="13210"/>
                    <a:pt x="935" y="12543"/>
                  </a:cubicBezTo>
                  <a:cubicBezTo>
                    <a:pt x="1469" y="11242"/>
                    <a:pt x="2202" y="9374"/>
                    <a:pt x="2936" y="7339"/>
                  </a:cubicBezTo>
                  <a:cubicBezTo>
                    <a:pt x="3703" y="5271"/>
                    <a:pt x="4437" y="3436"/>
                    <a:pt x="5038" y="2135"/>
                  </a:cubicBezTo>
                  <a:cubicBezTo>
                    <a:pt x="5305" y="1468"/>
                    <a:pt x="5538" y="935"/>
                    <a:pt x="5705" y="601"/>
                  </a:cubicBezTo>
                  <a:cubicBezTo>
                    <a:pt x="5805" y="401"/>
                    <a:pt x="5905" y="201"/>
                    <a:pt x="593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75"/>
            <p:cNvSpPr/>
            <p:nvPr/>
          </p:nvSpPr>
          <p:spPr>
            <a:xfrm>
              <a:off x="790050" y="2931300"/>
              <a:ext cx="427825" cy="198500"/>
            </a:xfrm>
            <a:custGeom>
              <a:avLst/>
              <a:gdLst/>
              <a:ahLst/>
              <a:cxnLst/>
              <a:rect l="l" t="t" r="r" b="b"/>
              <a:pathLst>
                <a:path w="17113" h="7940" extrusionOk="0">
                  <a:moveTo>
                    <a:pt x="1" y="1"/>
                  </a:moveTo>
                  <a:cubicBezTo>
                    <a:pt x="67" y="34"/>
                    <a:pt x="101" y="67"/>
                    <a:pt x="167" y="67"/>
                  </a:cubicBezTo>
                  <a:lnTo>
                    <a:pt x="701" y="268"/>
                  </a:lnTo>
                  <a:cubicBezTo>
                    <a:pt x="1168" y="401"/>
                    <a:pt x="1802" y="635"/>
                    <a:pt x="2602" y="935"/>
                  </a:cubicBezTo>
                  <a:cubicBezTo>
                    <a:pt x="4204" y="1535"/>
                    <a:pt x="6405" y="2436"/>
                    <a:pt x="8774" y="3537"/>
                  </a:cubicBezTo>
                  <a:cubicBezTo>
                    <a:pt x="11109" y="4637"/>
                    <a:pt x="13210" y="5738"/>
                    <a:pt x="14711" y="6572"/>
                  </a:cubicBezTo>
                  <a:cubicBezTo>
                    <a:pt x="15445" y="6972"/>
                    <a:pt x="16045" y="7339"/>
                    <a:pt x="16479" y="7573"/>
                  </a:cubicBezTo>
                  <a:lnTo>
                    <a:pt x="16946" y="7840"/>
                  </a:lnTo>
                  <a:cubicBezTo>
                    <a:pt x="17013" y="7873"/>
                    <a:pt x="17046" y="7906"/>
                    <a:pt x="17113" y="7940"/>
                  </a:cubicBezTo>
                  <a:cubicBezTo>
                    <a:pt x="17113" y="7940"/>
                    <a:pt x="17079" y="7873"/>
                    <a:pt x="16979" y="7806"/>
                  </a:cubicBezTo>
                  <a:lnTo>
                    <a:pt x="16512" y="7506"/>
                  </a:lnTo>
                  <a:cubicBezTo>
                    <a:pt x="16079" y="7239"/>
                    <a:pt x="15512" y="6872"/>
                    <a:pt x="14778" y="6439"/>
                  </a:cubicBezTo>
                  <a:cubicBezTo>
                    <a:pt x="13310" y="5571"/>
                    <a:pt x="11209" y="4437"/>
                    <a:pt x="8840" y="3336"/>
                  </a:cubicBezTo>
                  <a:cubicBezTo>
                    <a:pt x="6472" y="2236"/>
                    <a:pt x="4270" y="1368"/>
                    <a:pt x="2669" y="801"/>
                  </a:cubicBezTo>
                  <a:cubicBezTo>
                    <a:pt x="1835" y="501"/>
                    <a:pt x="1201" y="301"/>
                    <a:pt x="734" y="168"/>
                  </a:cubicBezTo>
                  <a:lnTo>
                    <a:pt x="201" y="34"/>
                  </a:lnTo>
                  <a:cubicBezTo>
                    <a:pt x="134" y="1"/>
                    <a:pt x="67" y="1"/>
                    <a:pt x="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75"/>
            <p:cNvSpPr/>
            <p:nvPr/>
          </p:nvSpPr>
          <p:spPr>
            <a:xfrm>
              <a:off x="720000" y="2427600"/>
              <a:ext cx="971550" cy="1400675"/>
            </a:xfrm>
            <a:custGeom>
              <a:avLst/>
              <a:gdLst/>
              <a:ahLst/>
              <a:cxnLst/>
              <a:rect l="l" t="t" r="r" b="b"/>
              <a:pathLst>
                <a:path w="38862" h="56027" extrusionOk="0">
                  <a:moveTo>
                    <a:pt x="9343" y="1"/>
                  </a:moveTo>
                  <a:cubicBezTo>
                    <a:pt x="7759" y="1"/>
                    <a:pt x="6192" y="720"/>
                    <a:pt x="5438" y="2103"/>
                  </a:cubicBezTo>
                  <a:cubicBezTo>
                    <a:pt x="4437" y="3904"/>
                    <a:pt x="5071" y="6172"/>
                    <a:pt x="5905" y="8073"/>
                  </a:cubicBezTo>
                  <a:cubicBezTo>
                    <a:pt x="7172" y="10875"/>
                    <a:pt x="8840" y="13511"/>
                    <a:pt x="10842" y="15846"/>
                  </a:cubicBezTo>
                  <a:cubicBezTo>
                    <a:pt x="11242" y="16213"/>
                    <a:pt x="11542" y="16713"/>
                    <a:pt x="11642" y="17280"/>
                  </a:cubicBezTo>
                  <a:cubicBezTo>
                    <a:pt x="11709" y="18281"/>
                    <a:pt x="10575" y="18948"/>
                    <a:pt x="9574" y="19015"/>
                  </a:cubicBezTo>
                  <a:cubicBezTo>
                    <a:pt x="9451" y="19025"/>
                    <a:pt x="9328" y="19030"/>
                    <a:pt x="9206" y="19030"/>
                  </a:cubicBezTo>
                  <a:cubicBezTo>
                    <a:pt x="8201" y="19030"/>
                    <a:pt x="7220" y="18696"/>
                    <a:pt x="6238" y="18548"/>
                  </a:cubicBezTo>
                  <a:cubicBezTo>
                    <a:pt x="6010" y="18520"/>
                    <a:pt x="5774" y="18504"/>
                    <a:pt x="5536" y="18504"/>
                  </a:cubicBezTo>
                  <a:cubicBezTo>
                    <a:pt x="4624" y="18504"/>
                    <a:pt x="3692" y="18741"/>
                    <a:pt x="3136" y="19482"/>
                  </a:cubicBezTo>
                  <a:cubicBezTo>
                    <a:pt x="2202" y="20749"/>
                    <a:pt x="3036" y="22517"/>
                    <a:pt x="3970" y="23785"/>
                  </a:cubicBezTo>
                  <a:cubicBezTo>
                    <a:pt x="5805" y="26353"/>
                    <a:pt x="8106" y="28555"/>
                    <a:pt x="10708" y="30323"/>
                  </a:cubicBezTo>
                  <a:cubicBezTo>
                    <a:pt x="11642" y="30956"/>
                    <a:pt x="12643" y="31590"/>
                    <a:pt x="13277" y="32491"/>
                  </a:cubicBezTo>
                  <a:cubicBezTo>
                    <a:pt x="13944" y="33425"/>
                    <a:pt x="14111" y="34793"/>
                    <a:pt x="13377" y="35627"/>
                  </a:cubicBezTo>
                  <a:cubicBezTo>
                    <a:pt x="12944" y="36116"/>
                    <a:pt x="12321" y="36318"/>
                    <a:pt x="11673" y="36318"/>
                  </a:cubicBezTo>
                  <a:cubicBezTo>
                    <a:pt x="11173" y="36318"/>
                    <a:pt x="10659" y="36197"/>
                    <a:pt x="10208" y="35993"/>
                  </a:cubicBezTo>
                  <a:cubicBezTo>
                    <a:pt x="9174" y="35493"/>
                    <a:pt x="8373" y="34692"/>
                    <a:pt x="7439" y="34059"/>
                  </a:cubicBezTo>
                  <a:cubicBezTo>
                    <a:pt x="6425" y="33337"/>
                    <a:pt x="5149" y="32866"/>
                    <a:pt x="3930" y="32866"/>
                  </a:cubicBezTo>
                  <a:cubicBezTo>
                    <a:pt x="3065" y="32866"/>
                    <a:pt x="2228" y="33104"/>
                    <a:pt x="1535" y="33658"/>
                  </a:cubicBezTo>
                  <a:cubicBezTo>
                    <a:pt x="468" y="34526"/>
                    <a:pt x="1" y="35993"/>
                    <a:pt x="67" y="37394"/>
                  </a:cubicBezTo>
                  <a:cubicBezTo>
                    <a:pt x="234" y="38795"/>
                    <a:pt x="668" y="40130"/>
                    <a:pt x="1335" y="41364"/>
                  </a:cubicBezTo>
                  <a:cubicBezTo>
                    <a:pt x="3436" y="45767"/>
                    <a:pt x="6705" y="49503"/>
                    <a:pt x="10742" y="52272"/>
                  </a:cubicBezTo>
                  <a:cubicBezTo>
                    <a:pt x="14279" y="54611"/>
                    <a:pt x="17816" y="56027"/>
                    <a:pt x="21893" y="56027"/>
                  </a:cubicBezTo>
                  <a:cubicBezTo>
                    <a:pt x="22468" y="56027"/>
                    <a:pt x="23053" y="55999"/>
                    <a:pt x="23651" y="55941"/>
                  </a:cubicBezTo>
                  <a:cubicBezTo>
                    <a:pt x="32157" y="52805"/>
                    <a:pt x="36160" y="43999"/>
                    <a:pt x="38028" y="35627"/>
                  </a:cubicBezTo>
                  <a:cubicBezTo>
                    <a:pt x="38328" y="34225"/>
                    <a:pt x="38862" y="32791"/>
                    <a:pt x="38495" y="31390"/>
                  </a:cubicBezTo>
                  <a:cubicBezTo>
                    <a:pt x="38192" y="30149"/>
                    <a:pt x="37038" y="29019"/>
                    <a:pt x="35781" y="29019"/>
                  </a:cubicBezTo>
                  <a:cubicBezTo>
                    <a:pt x="35652" y="29019"/>
                    <a:pt x="35523" y="29030"/>
                    <a:pt x="35393" y="29055"/>
                  </a:cubicBezTo>
                  <a:cubicBezTo>
                    <a:pt x="34225" y="29255"/>
                    <a:pt x="33458" y="30356"/>
                    <a:pt x="32624" y="31190"/>
                  </a:cubicBezTo>
                  <a:cubicBezTo>
                    <a:pt x="31490" y="32291"/>
                    <a:pt x="30089" y="33091"/>
                    <a:pt x="28521" y="33458"/>
                  </a:cubicBezTo>
                  <a:cubicBezTo>
                    <a:pt x="28172" y="33528"/>
                    <a:pt x="27804" y="33573"/>
                    <a:pt x="27438" y="33573"/>
                  </a:cubicBezTo>
                  <a:cubicBezTo>
                    <a:pt x="26755" y="33573"/>
                    <a:pt x="26085" y="33414"/>
                    <a:pt x="25586" y="32958"/>
                  </a:cubicBezTo>
                  <a:cubicBezTo>
                    <a:pt x="24551" y="31991"/>
                    <a:pt x="24818" y="30289"/>
                    <a:pt x="25185" y="28922"/>
                  </a:cubicBezTo>
                  <a:lnTo>
                    <a:pt x="27220" y="21216"/>
                  </a:lnTo>
                  <a:cubicBezTo>
                    <a:pt x="27587" y="19849"/>
                    <a:pt x="27954" y="18448"/>
                    <a:pt x="27854" y="17013"/>
                  </a:cubicBezTo>
                  <a:cubicBezTo>
                    <a:pt x="27754" y="15579"/>
                    <a:pt x="27120" y="14144"/>
                    <a:pt x="25852" y="13411"/>
                  </a:cubicBezTo>
                  <a:cubicBezTo>
                    <a:pt x="25430" y="13171"/>
                    <a:pt x="24937" y="13052"/>
                    <a:pt x="24445" y="13052"/>
                  </a:cubicBezTo>
                  <a:cubicBezTo>
                    <a:pt x="23502" y="13052"/>
                    <a:pt x="22566" y="13489"/>
                    <a:pt x="22150" y="14345"/>
                  </a:cubicBezTo>
                  <a:cubicBezTo>
                    <a:pt x="21983" y="14878"/>
                    <a:pt x="21816" y="15445"/>
                    <a:pt x="21683" y="16046"/>
                  </a:cubicBezTo>
                  <a:cubicBezTo>
                    <a:pt x="21483" y="16613"/>
                    <a:pt x="21049" y="17147"/>
                    <a:pt x="20482" y="17180"/>
                  </a:cubicBezTo>
                  <a:cubicBezTo>
                    <a:pt x="20464" y="17181"/>
                    <a:pt x="20446" y="17181"/>
                    <a:pt x="20428" y="17181"/>
                  </a:cubicBezTo>
                  <a:cubicBezTo>
                    <a:pt x="19854" y="17181"/>
                    <a:pt x="19405" y="16664"/>
                    <a:pt x="19114" y="16146"/>
                  </a:cubicBezTo>
                  <a:cubicBezTo>
                    <a:pt x="18013" y="14378"/>
                    <a:pt x="17513" y="12343"/>
                    <a:pt x="17046" y="10308"/>
                  </a:cubicBezTo>
                  <a:cubicBezTo>
                    <a:pt x="16579" y="8274"/>
                    <a:pt x="16179" y="6239"/>
                    <a:pt x="15245" y="4371"/>
                  </a:cubicBezTo>
                  <a:cubicBezTo>
                    <a:pt x="14344" y="2536"/>
                    <a:pt x="12843" y="868"/>
                    <a:pt x="10875" y="235"/>
                  </a:cubicBezTo>
                  <a:cubicBezTo>
                    <a:pt x="10381" y="78"/>
                    <a:pt x="9861" y="1"/>
                    <a:pt x="9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75"/>
            <p:cNvSpPr/>
            <p:nvPr/>
          </p:nvSpPr>
          <p:spPr>
            <a:xfrm>
              <a:off x="918475" y="2445950"/>
              <a:ext cx="376975" cy="1381025"/>
            </a:xfrm>
            <a:custGeom>
              <a:avLst/>
              <a:gdLst/>
              <a:ahLst/>
              <a:cxnLst/>
              <a:rect l="l" t="t" r="r" b="b"/>
              <a:pathLst>
                <a:path w="15079" h="55241" extrusionOk="0">
                  <a:moveTo>
                    <a:pt x="1" y="1"/>
                  </a:moveTo>
                  <a:cubicBezTo>
                    <a:pt x="34" y="34"/>
                    <a:pt x="67" y="101"/>
                    <a:pt x="101" y="168"/>
                  </a:cubicBezTo>
                  <a:lnTo>
                    <a:pt x="434" y="635"/>
                  </a:lnTo>
                  <a:cubicBezTo>
                    <a:pt x="701" y="1035"/>
                    <a:pt x="1135" y="1635"/>
                    <a:pt x="1635" y="2436"/>
                  </a:cubicBezTo>
                  <a:cubicBezTo>
                    <a:pt x="3103" y="4704"/>
                    <a:pt x="4404" y="7073"/>
                    <a:pt x="5538" y="9508"/>
                  </a:cubicBezTo>
                  <a:cubicBezTo>
                    <a:pt x="6238" y="11042"/>
                    <a:pt x="6939" y="12777"/>
                    <a:pt x="7673" y="14645"/>
                  </a:cubicBezTo>
                  <a:cubicBezTo>
                    <a:pt x="8407" y="16513"/>
                    <a:pt x="9174" y="18514"/>
                    <a:pt x="9874" y="20649"/>
                  </a:cubicBezTo>
                  <a:cubicBezTo>
                    <a:pt x="10642" y="22851"/>
                    <a:pt x="11309" y="25119"/>
                    <a:pt x="11809" y="27420"/>
                  </a:cubicBezTo>
                  <a:cubicBezTo>
                    <a:pt x="12076" y="28621"/>
                    <a:pt x="12276" y="29856"/>
                    <a:pt x="12476" y="31090"/>
                  </a:cubicBezTo>
                  <a:cubicBezTo>
                    <a:pt x="12676" y="32357"/>
                    <a:pt x="12910" y="33592"/>
                    <a:pt x="13077" y="34893"/>
                  </a:cubicBezTo>
                  <a:cubicBezTo>
                    <a:pt x="13877" y="40030"/>
                    <a:pt x="14711" y="50737"/>
                    <a:pt x="14878" y="55240"/>
                  </a:cubicBezTo>
                  <a:lnTo>
                    <a:pt x="15078" y="55240"/>
                  </a:lnTo>
                  <a:cubicBezTo>
                    <a:pt x="14911" y="50704"/>
                    <a:pt x="14077" y="39996"/>
                    <a:pt x="13310" y="34859"/>
                  </a:cubicBezTo>
                  <a:cubicBezTo>
                    <a:pt x="13077" y="33558"/>
                    <a:pt x="12876" y="32324"/>
                    <a:pt x="12676" y="31056"/>
                  </a:cubicBezTo>
                  <a:cubicBezTo>
                    <a:pt x="12476" y="29822"/>
                    <a:pt x="12276" y="28555"/>
                    <a:pt x="12009" y="27387"/>
                  </a:cubicBezTo>
                  <a:cubicBezTo>
                    <a:pt x="11509" y="25085"/>
                    <a:pt x="10842" y="22817"/>
                    <a:pt x="10074" y="20582"/>
                  </a:cubicBezTo>
                  <a:cubicBezTo>
                    <a:pt x="9341" y="18447"/>
                    <a:pt x="8573" y="16446"/>
                    <a:pt x="7840" y="14578"/>
                  </a:cubicBezTo>
                  <a:cubicBezTo>
                    <a:pt x="7106" y="12710"/>
                    <a:pt x="6405" y="10975"/>
                    <a:pt x="5671" y="9441"/>
                  </a:cubicBezTo>
                  <a:cubicBezTo>
                    <a:pt x="4537" y="7006"/>
                    <a:pt x="3203" y="4638"/>
                    <a:pt x="1702" y="2403"/>
                  </a:cubicBezTo>
                  <a:cubicBezTo>
                    <a:pt x="1168" y="1602"/>
                    <a:pt x="768" y="1002"/>
                    <a:pt x="468" y="601"/>
                  </a:cubicBezTo>
                  <a:lnTo>
                    <a:pt x="134" y="134"/>
                  </a:lnTo>
                  <a:lnTo>
                    <a:pt x="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75"/>
            <p:cNvSpPr/>
            <p:nvPr/>
          </p:nvSpPr>
          <p:spPr>
            <a:xfrm>
              <a:off x="1287075" y="3163975"/>
              <a:ext cx="371950" cy="508725"/>
            </a:xfrm>
            <a:custGeom>
              <a:avLst/>
              <a:gdLst/>
              <a:ahLst/>
              <a:cxnLst/>
              <a:rect l="l" t="t" r="r" b="b"/>
              <a:pathLst>
                <a:path w="14878" h="20349" extrusionOk="0">
                  <a:moveTo>
                    <a:pt x="14878" y="0"/>
                  </a:moveTo>
                  <a:cubicBezTo>
                    <a:pt x="14811" y="67"/>
                    <a:pt x="14744" y="134"/>
                    <a:pt x="14678" y="201"/>
                  </a:cubicBezTo>
                  <a:lnTo>
                    <a:pt x="14211" y="768"/>
                  </a:lnTo>
                  <a:cubicBezTo>
                    <a:pt x="13810" y="1268"/>
                    <a:pt x="13243" y="1968"/>
                    <a:pt x="12543" y="2902"/>
                  </a:cubicBezTo>
                  <a:cubicBezTo>
                    <a:pt x="11175" y="4704"/>
                    <a:pt x="9340" y="7272"/>
                    <a:pt x="7339" y="10108"/>
                  </a:cubicBezTo>
                  <a:cubicBezTo>
                    <a:pt x="5338" y="12976"/>
                    <a:pt x="3536" y="15545"/>
                    <a:pt x="2169" y="17380"/>
                  </a:cubicBezTo>
                  <a:lnTo>
                    <a:pt x="568" y="19548"/>
                  </a:lnTo>
                  <a:cubicBezTo>
                    <a:pt x="367" y="19781"/>
                    <a:pt x="234" y="19981"/>
                    <a:pt x="134" y="20115"/>
                  </a:cubicBezTo>
                  <a:cubicBezTo>
                    <a:pt x="67" y="20182"/>
                    <a:pt x="34" y="20248"/>
                    <a:pt x="0" y="20348"/>
                  </a:cubicBezTo>
                  <a:cubicBezTo>
                    <a:pt x="34" y="20282"/>
                    <a:pt x="101" y="20215"/>
                    <a:pt x="167" y="20148"/>
                  </a:cubicBezTo>
                  <a:lnTo>
                    <a:pt x="634" y="19581"/>
                  </a:lnTo>
                  <a:cubicBezTo>
                    <a:pt x="1035" y="19081"/>
                    <a:pt x="1602" y="18380"/>
                    <a:pt x="2302" y="17446"/>
                  </a:cubicBezTo>
                  <a:cubicBezTo>
                    <a:pt x="3670" y="15645"/>
                    <a:pt x="5504" y="13076"/>
                    <a:pt x="7506" y="10241"/>
                  </a:cubicBezTo>
                  <a:cubicBezTo>
                    <a:pt x="9507" y="7372"/>
                    <a:pt x="11309" y="4804"/>
                    <a:pt x="12676" y="2969"/>
                  </a:cubicBezTo>
                  <a:lnTo>
                    <a:pt x="14277" y="801"/>
                  </a:lnTo>
                  <a:lnTo>
                    <a:pt x="14711" y="234"/>
                  </a:lnTo>
                  <a:cubicBezTo>
                    <a:pt x="14778" y="167"/>
                    <a:pt x="14811" y="100"/>
                    <a:pt x="1487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75"/>
            <p:cNvSpPr/>
            <p:nvPr/>
          </p:nvSpPr>
          <p:spPr>
            <a:xfrm>
              <a:off x="738350" y="3329100"/>
              <a:ext cx="548750" cy="343600"/>
            </a:xfrm>
            <a:custGeom>
              <a:avLst/>
              <a:gdLst/>
              <a:ahLst/>
              <a:cxnLst/>
              <a:rect l="l" t="t" r="r" b="b"/>
              <a:pathLst>
                <a:path w="21950" h="13744" extrusionOk="0">
                  <a:moveTo>
                    <a:pt x="0" y="0"/>
                  </a:moveTo>
                  <a:cubicBezTo>
                    <a:pt x="67" y="67"/>
                    <a:pt x="134" y="100"/>
                    <a:pt x="234" y="167"/>
                  </a:cubicBezTo>
                  <a:lnTo>
                    <a:pt x="868" y="567"/>
                  </a:lnTo>
                  <a:lnTo>
                    <a:pt x="3203" y="2035"/>
                  </a:lnTo>
                  <a:cubicBezTo>
                    <a:pt x="5204" y="3303"/>
                    <a:pt x="7906" y="5037"/>
                    <a:pt x="10908" y="6972"/>
                  </a:cubicBezTo>
                  <a:cubicBezTo>
                    <a:pt x="13910" y="8907"/>
                    <a:pt x="16646" y="10641"/>
                    <a:pt x="18647" y="11842"/>
                  </a:cubicBezTo>
                  <a:cubicBezTo>
                    <a:pt x="19648" y="12442"/>
                    <a:pt x="20482" y="12943"/>
                    <a:pt x="21049" y="13243"/>
                  </a:cubicBezTo>
                  <a:lnTo>
                    <a:pt x="21716" y="13610"/>
                  </a:lnTo>
                  <a:cubicBezTo>
                    <a:pt x="21783" y="13677"/>
                    <a:pt x="21849" y="13710"/>
                    <a:pt x="21949" y="13743"/>
                  </a:cubicBezTo>
                  <a:cubicBezTo>
                    <a:pt x="21883" y="13677"/>
                    <a:pt x="21783" y="13643"/>
                    <a:pt x="21716" y="13577"/>
                  </a:cubicBezTo>
                  <a:lnTo>
                    <a:pt x="21082" y="13176"/>
                  </a:lnTo>
                  <a:lnTo>
                    <a:pt x="18747" y="11709"/>
                  </a:lnTo>
                  <a:cubicBezTo>
                    <a:pt x="16779" y="10474"/>
                    <a:pt x="14044" y="8706"/>
                    <a:pt x="11042" y="6772"/>
                  </a:cubicBezTo>
                  <a:cubicBezTo>
                    <a:pt x="8040" y="4837"/>
                    <a:pt x="5304" y="3102"/>
                    <a:pt x="3303" y="1902"/>
                  </a:cubicBezTo>
                  <a:cubicBezTo>
                    <a:pt x="2302" y="1301"/>
                    <a:pt x="1468" y="801"/>
                    <a:pt x="901" y="501"/>
                  </a:cubicBezTo>
                  <a:lnTo>
                    <a:pt x="234" y="134"/>
                  </a:lnTo>
                  <a:cubicBezTo>
                    <a:pt x="167" y="67"/>
                    <a:pt x="101" y="34"/>
                    <a:pt x="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75"/>
            <p:cNvSpPr/>
            <p:nvPr/>
          </p:nvSpPr>
          <p:spPr>
            <a:xfrm>
              <a:off x="1275400" y="3113850"/>
              <a:ext cx="157625" cy="311925"/>
            </a:xfrm>
            <a:custGeom>
              <a:avLst/>
              <a:gdLst/>
              <a:ahLst/>
              <a:cxnLst/>
              <a:rect l="l" t="t" r="r" b="b"/>
              <a:pathLst>
                <a:path w="6305" h="12477" extrusionOk="0">
                  <a:moveTo>
                    <a:pt x="3478" y="0"/>
                  </a:moveTo>
                  <a:cubicBezTo>
                    <a:pt x="3353" y="0"/>
                    <a:pt x="3227" y="12"/>
                    <a:pt x="3103" y="37"/>
                  </a:cubicBezTo>
                  <a:cubicBezTo>
                    <a:pt x="2335" y="237"/>
                    <a:pt x="1868" y="1005"/>
                    <a:pt x="1502" y="1739"/>
                  </a:cubicBezTo>
                  <a:cubicBezTo>
                    <a:pt x="501" y="3873"/>
                    <a:pt x="0" y="6242"/>
                    <a:pt x="0" y="8610"/>
                  </a:cubicBezTo>
                  <a:cubicBezTo>
                    <a:pt x="0" y="9711"/>
                    <a:pt x="167" y="10845"/>
                    <a:pt x="768" y="11746"/>
                  </a:cubicBezTo>
                  <a:lnTo>
                    <a:pt x="801" y="11779"/>
                  </a:lnTo>
                  <a:cubicBezTo>
                    <a:pt x="1165" y="12280"/>
                    <a:pt x="1681" y="12477"/>
                    <a:pt x="2202" y="12477"/>
                  </a:cubicBezTo>
                  <a:cubicBezTo>
                    <a:pt x="2825" y="12477"/>
                    <a:pt x="3455" y="12194"/>
                    <a:pt x="3837" y="11812"/>
                  </a:cubicBezTo>
                  <a:cubicBezTo>
                    <a:pt x="4537" y="11112"/>
                    <a:pt x="4837" y="10111"/>
                    <a:pt x="5071" y="9144"/>
                  </a:cubicBezTo>
                  <a:cubicBezTo>
                    <a:pt x="5671" y="6976"/>
                    <a:pt x="6305" y="4674"/>
                    <a:pt x="5805" y="2439"/>
                  </a:cubicBezTo>
                  <a:cubicBezTo>
                    <a:pt x="5671" y="1772"/>
                    <a:pt x="5371" y="1138"/>
                    <a:pt x="4937" y="638"/>
                  </a:cubicBezTo>
                  <a:cubicBezTo>
                    <a:pt x="4557" y="231"/>
                    <a:pt x="4023" y="0"/>
                    <a:pt x="3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75"/>
            <p:cNvSpPr/>
            <p:nvPr/>
          </p:nvSpPr>
          <p:spPr>
            <a:xfrm>
              <a:off x="1330450" y="3533700"/>
              <a:ext cx="215175" cy="131500"/>
            </a:xfrm>
            <a:custGeom>
              <a:avLst/>
              <a:gdLst/>
              <a:ahLst/>
              <a:cxnLst/>
              <a:rect l="l" t="t" r="r" b="b"/>
              <a:pathLst>
                <a:path w="8607" h="5260" extrusionOk="0">
                  <a:moveTo>
                    <a:pt x="4550" y="1"/>
                  </a:moveTo>
                  <a:cubicBezTo>
                    <a:pt x="3532" y="1"/>
                    <a:pt x="2534" y="223"/>
                    <a:pt x="1601" y="689"/>
                  </a:cubicBezTo>
                  <a:cubicBezTo>
                    <a:pt x="834" y="1089"/>
                    <a:pt x="300" y="1823"/>
                    <a:pt x="167" y="2691"/>
                  </a:cubicBezTo>
                  <a:cubicBezTo>
                    <a:pt x="0" y="3291"/>
                    <a:pt x="67" y="3958"/>
                    <a:pt x="367" y="4525"/>
                  </a:cubicBezTo>
                  <a:cubicBezTo>
                    <a:pt x="616" y="4996"/>
                    <a:pt x="1118" y="5260"/>
                    <a:pt x="1643" y="5260"/>
                  </a:cubicBezTo>
                  <a:cubicBezTo>
                    <a:pt x="1751" y="5260"/>
                    <a:pt x="1860" y="5248"/>
                    <a:pt x="1968" y="5226"/>
                  </a:cubicBezTo>
                  <a:cubicBezTo>
                    <a:pt x="2569" y="4992"/>
                    <a:pt x="2902" y="4358"/>
                    <a:pt x="3402" y="3958"/>
                  </a:cubicBezTo>
                  <a:cubicBezTo>
                    <a:pt x="4003" y="3513"/>
                    <a:pt x="4766" y="3439"/>
                    <a:pt x="5535" y="3439"/>
                  </a:cubicBezTo>
                  <a:cubicBezTo>
                    <a:pt x="5919" y="3439"/>
                    <a:pt x="6305" y="3458"/>
                    <a:pt x="6671" y="3458"/>
                  </a:cubicBezTo>
                  <a:cubicBezTo>
                    <a:pt x="6733" y="3462"/>
                    <a:pt x="6794" y="3464"/>
                    <a:pt x="6855" y="3464"/>
                  </a:cubicBezTo>
                  <a:cubicBezTo>
                    <a:pt x="7285" y="3464"/>
                    <a:pt x="7684" y="3358"/>
                    <a:pt x="8006" y="3124"/>
                  </a:cubicBezTo>
                  <a:cubicBezTo>
                    <a:pt x="8606" y="2624"/>
                    <a:pt x="8506" y="1623"/>
                    <a:pt x="7972" y="1023"/>
                  </a:cubicBezTo>
                  <a:cubicBezTo>
                    <a:pt x="7405" y="489"/>
                    <a:pt x="6638" y="189"/>
                    <a:pt x="5871" y="122"/>
                  </a:cubicBezTo>
                  <a:cubicBezTo>
                    <a:pt x="5429" y="42"/>
                    <a:pt x="4988" y="1"/>
                    <a:pt x="4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75"/>
            <p:cNvSpPr/>
            <p:nvPr/>
          </p:nvSpPr>
          <p:spPr>
            <a:xfrm>
              <a:off x="1005200" y="3208025"/>
              <a:ext cx="261650" cy="255925"/>
            </a:xfrm>
            <a:custGeom>
              <a:avLst/>
              <a:gdLst/>
              <a:ahLst/>
              <a:cxnLst/>
              <a:rect l="l" t="t" r="r" b="b"/>
              <a:pathLst>
                <a:path w="10466" h="10237" extrusionOk="0">
                  <a:moveTo>
                    <a:pt x="9541" y="9513"/>
                  </a:moveTo>
                  <a:cubicBezTo>
                    <a:pt x="9525" y="9534"/>
                    <a:pt x="9509" y="9554"/>
                    <a:pt x="9493" y="9573"/>
                  </a:cubicBezTo>
                  <a:lnTo>
                    <a:pt x="9493" y="9573"/>
                  </a:lnTo>
                  <a:cubicBezTo>
                    <a:pt x="9476" y="9598"/>
                    <a:pt x="9458" y="9622"/>
                    <a:pt x="9441" y="9647"/>
                  </a:cubicBezTo>
                  <a:lnTo>
                    <a:pt x="9541" y="9513"/>
                  </a:lnTo>
                  <a:close/>
                  <a:moveTo>
                    <a:pt x="2142" y="0"/>
                  </a:moveTo>
                  <a:cubicBezTo>
                    <a:pt x="2063" y="0"/>
                    <a:pt x="1983" y="2"/>
                    <a:pt x="1902" y="6"/>
                  </a:cubicBezTo>
                  <a:cubicBezTo>
                    <a:pt x="1302" y="40"/>
                    <a:pt x="735" y="373"/>
                    <a:pt x="401" y="940"/>
                  </a:cubicBezTo>
                  <a:cubicBezTo>
                    <a:pt x="1" y="1741"/>
                    <a:pt x="401" y="2708"/>
                    <a:pt x="868" y="3509"/>
                  </a:cubicBezTo>
                  <a:cubicBezTo>
                    <a:pt x="1635" y="4910"/>
                    <a:pt x="2536" y="6244"/>
                    <a:pt x="3537" y="7512"/>
                  </a:cubicBezTo>
                  <a:cubicBezTo>
                    <a:pt x="4337" y="8512"/>
                    <a:pt x="5238" y="9513"/>
                    <a:pt x="6439" y="9947"/>
                  </a:cubicBezTo>
                  <a:cubicBezTo>
                    <a:pt x="6922" y="10135"/>
                    <a:pt x="7415" y="10236"/>
                    <a:pt x="7874" y="10236"/>
                  </a:cubicBezTo>
                  <a:cubicBezTo>
                    <a:pt x="8528" y="10236"/>
                    <a:pt x="9112" y="10030"/>
                    <a:pt x="9493" y="9573"/>
                  </a:cubicBezTo>
                  <a:lnTo>
                    <a:pt x="9493" y="9573"/>
                  </a:lnTo>
                  <a:cubicBezTo>
                    <a:pt x="10251" y="8484"/>
                    <a:pt x="10465" y="7116"/>
                    <a:pt x="10041" y="5844"/>
                  </a:cubicBezTo>
                  <a:cubicBezTo>
                    <a:pt x="9608" y="4576"/>
                    <a:pt x="8807" y="3475"/>
                    <a:pt x="7773" y="2608"/>
                  </a:cubicBezTo>
                  <a:cubicBezTo>
                    <a:pt x="6572" y="1574"/>
                    <a:pt x="5204" y="807"/>
                    <a:pt x="3737" y="273"/>
                  </a:cubicBezTo>
                  <a:cubicBezTo>
                    <a:pt x="3213" y="98"/>
                    <a:pt x="2688" y="0"/>
                    <a:pt x="2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75"/>
            <p:cNvSpPr/>
            <p:nvPr/>
          </p:nvSpPr>
          <p:spPr>
            <a:xfrm>
              <a:off x="1297075" y="3573425"/>
              <a:ext cx="145975" cy="261050"/>
            </a:xfrm>
            <a:custGeom>
              <a:avLst/>
              <a:gdLst/>
              <a:ahLst/>
              <a:cxnLst/>
              <a:rect l="l" t="t" r="r" b="b"/>
              <a:pathLst>
                <a:path w="5839" h="10442" extrusionOk="0">
                  <a:moveTo>
                    <a:pt x="5305" y="1"/>
                  </a:moveTo>
                  <a:cubicBezTo>
                    <a:pt x="4838" y="68"/>
                    <a:pt x="4371" y="168"/>
                    <a:pt x="3937" y="368"/>
                  </a:cubicBezTo>
                  <a:cubicBezTo>
                    <a:pt x="3303" y="701"/>
                    <a:pt x="2736" y="1135"/>
                    <a:pt x="2302" y="1702"/>
                  </a:cubicBezTo>
                  <a:cubicBezTo>
                    <a:pt x="1769" y="2403"/>
                    <a:pt x="1368" y="3170"/>
                    <a:pt x="1035" y="3970"/>
                  </a:cubicBezTo>
                  <a:cubicBezTo>
                    <a:pt x="735" y="4771"/>
                    <a:pt x="501" y="5605"/>
                    <a:pt x="334" y="6439"/>
                  </a:cubicBezTo>
                  <a:cubicBezTo>
                    <a:pt x="201" y="7139"/>
                    <a:pt x="134" y="7840"/>
                    <a:pt x="67" y="8540"/>
                  </a:cubicBezTo>
                  <a:cubicBezTo>
                    <a:pt x="34" y="9107"/>
                    <a:pt x="34" y="9608"/>
                    <a:pt x="34" y="9941"/>
                  </a:cubicBezTo>
                  <a:cubicBezTo>
                    <a:pt x="1" y="10108"/>
                    <a:pt x="1" y="10275"/>
                    <a:pt x="34" y="10442"/>
                  </a:cubicBezTo>
                  <a:cubicBezTo>
                    <a:pt x="67" y="10275"/>
                    <a:pt x="101" y="10108"/>
                    <a:pt x="101" y="9941"/>
                  </a:cubicBezTo>
                  <a:cubicBezTo>
                    <a:pt x="134" y="9574"/>
                    <a:pt x="168" y="9107"/>
                    <a:pt x="234" y="8540"/>
                  </a:cubicBezTo>
                  <a:cubicBezTo>
                    <a:pt x="268" y="7840"/>
                    <a:pt x="368" y="7139"/>
                    <a:pt x="501" y="6472"/>
                  </a:cubicBezTo>
                  <a:cubicBezTo>
                    <a:pt x="701" y="5638"/>
                    <a:pt x="935" y="4838"/>
                    <a:pt x="1235" y="4037"/>
                  </a:cubicBezTo>
                  <a:cubicBezTo>
                    <a:pt x="1535" y="3236"/>
                    <a:pt x="1935" y="2503"/>
                    <a:pt x="2469" y="1835"/>
                  </a:cubicBezTo>
                  <a:cubicBezTo>
                    <a:pt x="2869" y="1268"/>
                    <a:pt x="3403" y="835"/>
                    <a:pt x="4004" y="501"/>
                  </a:cubicBezTo>
                  <a:cubicBezTo>
                    <a:pt x="4437" y="301"/>
                    <a:pt x="4871" y="168"/>
                    <a:pt x="5338" y="101"/>
                  </a:cubicBezTo>
                  <a:cubicBezTo>
                    <a:pt x="5505" y="68"/>
                    <a:pt x="5671" y="68"/>
                    <a:pt x="5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75"/>
            <p:cNvSpPr/>
            <p:nvPr/>
          </p:nvSpPr>
          <p:spPr>
            <a:xfrm>
              <a:off x="1296250" y="3227350"/>
              <a:ext cx="64225" cy="580450"/>
            </a:xfrm>
            <a:custGeom>
              <a:avLst/>
              <a:gdLst/>
              <a:ahLst/>
              <a:cxnLst/>
              <a:rect l="l" t="t" r="r" b="b"/>
              <a:pathLst>
                <a:path w="2569" h="23218" extrusionOk="0">
                  <a:moveTo>
                    <a:pt x="2569" y="1"/>
                  </a:moveTo>
                  <a:lnTo>
                    <a:pt x="2569" y="1"/>
                  </a:lnTo>
                  <a:cubicBezTo>
                    <a:pt x="2536" y="67"/>
                    <a:pt x="2502" y="134"/>
                    <a:pt x="2469" y="234"/>
                  </a:cubicBezTo>
                  <a:lnTo>
                    <a:pt x="2302" y="868"/>
                  </a:lnTo>
                  <a:cubicBezTo>
                    <a:pt x="2202" y="1168"/>
                    <a:pt x="2135" y="1502"/>
                    <a:pt x="2035" y="1935"/>
                  </a:cubicBezTo>
                  <a:cubicBezTo>
                    <a:pt x="1935" y="2336"/>
                    <a:pt x="1802" y="2803"/>
                    <a:pt x="1702" y="3303"/>
                  </a:cubicBezTo>
                  <a:cubicBezTo>
                    <a:pt x="1135" y="6038"/>
                    <a:pt x="734" y="8774"/>
                    <a:pt x="467" y="11509"/>
                  </a:cubicBezTo>
                  <a:cubicBezTo>
                    <a:pt x="167" y="14244"/>
                    <a:pt x="0" y="17013"/>
                    <a:pt x="0" y="19781"/>
                  </a:cubicBezTo>
                  <a:cubicBezTo>
                    <a:pt x="0" y="20849"/>
                    <a:pt x="34" y="21683"/>
                    <a:pt x="67" y="22283"/>
                  </a:cubicBezTo>
                  <a:cubicBezTo>
                    <a:pt x="67" y="22550"/>
                    <a:pt x="100" y="22784"/>
                    <a:pt x="100" y="22950"/>
                  </a:cubicBezTo>
                  <a:cubicBezTo>
                    <a:pt x="100" y="23050"/>
                    <a:pt x="134" y="23117"/>
                    <a:pt x="134" y="23217"/>
                  </a:cubicBezTo>
                  <a:cubicBezTo>
                    <a:pt x="167" y="23117"/>
                    <a:pt x="167" y="23050"/>
                    <a:pt x="134" y="22984"/>
                  </a:cubicBezTo>
                  <a:lnTo>
                    <a:pt x="134" y="22283"/>
                  </a:lnTo>
                  <a:lnTo>
                    <a:pt x="134" y="19781"/>
                  </a:lnTo>
                  <a:cubicBezTo>
                    <a:pt x="167" y="17680"/>
                    <a:pt x="334" y="14744"/>
                    <a:pt x="634" y="11542"/>
                  </a:cubicBezTo>
                  <a:cubicBezTo>
                    <a:pt x="968" y="8340"/>
                    <a:pt x="1435" y="5438"/>
                    <a:pt x="1868" y="3336"/>
                  </a:cubicBezTo>
                  <a:cubicBezTo>
                    <a:pt x="1935" y="2836"/>
                    <a:pt x="2035" y="2369"/>
                    <a:pt x="2135" y="1935"/>
                  </a:cubicBezTo>
                  <a:cubicBezTo>
                    <a:pt x="2235" y="1535"/>
                    <a:pt x="2302" y="1201"/>
                    <a:pt x="2369" y="901"/>
                  </a:cubicBezTo>
                  <a:cubicBezTo>
                    <a:pt x="2435" y="634"/>
                    <a:pt x="2469" y="401"/>
                    <a:pt x="2536" y="234"/>
                  </a:cubicBezTo>
                  <a:cubicBezTo>
                    <a:pt x="2536" y="167"/>
                    <a:pt x="2569" y="67"/>
                    <a:pt x="2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75"/>
            <p:cNvSpPr/>
            <p:nvPr/>
          </p:nvSpPr>
          <p:spPr>
            <a:xfrm>
              <a:off x="1106100" y="3272375"/>
              <a:ext cx="193500" cy="394475"/>
            </a:xfrm>
            <a:custGeom>
              <a:avLst/>
              <a:gdLst/>
              <a:ahLst/>
              <a:cxnLst/>
              <a:rect l="l" t="t" r="r" b="b"/>
              <a:pathLst>
                <a:path w="7740" h="15779" extrusionOk="0">
                  <a:moveTo>
                    <a:pt x="1" y="1"/>
                  </a:moveTo>
                  <a:lnTo>
                    <a:pt x="1" y="1"/>
                  </a:lnTo>
                  <a:cubicBezTo>
                    <a:pt x="701" y="535"/>
                    <a:pt x="1369" y="1135"/>
                    <a:pt x="2002" y="1735"/>
                  </a:cubicBezTo>
                  <a:cubicBezTo>
                    <a:pt x="3437" y="3303"/>
                    <a:pt x="4571" y="5105"/>
                    <a:pt x="5405" y="7073"/>
                  </a:cubicBezTo>
                  <a:cubicBezTo>
                    <a:pt x="5872" y="8140"/>
                    <a:pt x="6305" y="9241"/>
                    <a:pt x="6639" y="10375"/>
                  </a:cubicBezTo>
                  <a:cubicBezTo>
                    <a:pt x="6939" y="11409"/>
                    <a:pt x="7173" y="12343"/>
                    <a:pt x="7306" y="13144"/>
                  </a:cubicBezTo>
                  <a:cubicBezTo>
                    <a:pt x="7473" y="13944"/>
                    <a:pt x="7573" y="14611"/>
                    <a:pt x="7606" y="15045"/>
                  </a:cubicBezTo>
                  <a:cubicBezTo>
                    <a:pt x="7640" y="15278"/>
                    <a:pt x="7673" y="15545"/>
                    <a:pt x="7706" y="15779"/>
                  </a:cubicBezTo>
                  <a:cubicBezTo>
                    <a:pt x="7740" y="15512"/>
                    <a:pt x="7740" y="15278"/>
                    <a:pt x="7706" y="15045"/>
                  </a:cubicBezTo>
                  <a:cubicBezTo>
                    <a:pt x="7673" y="14411"/>
                    <a:pt x="7573" y="13744"/>
                    <a:pt x="7473" y="13110"/>
                  </a:cubicBezTo>
                  <a:cubicBezTo>
                    <a:pt x="7306" y="12176"/>
                    <a:pt x="7106" y="11242"/>
                    <a:pt x="6839" y="10308"/>
                  </a:cubicBezTo>
                  <a:cubicBezTo>
                    <a:pt x="6506" y="9174"/>
                    <a:pt x="6105" y="8073"/>
                    <a:pt x="5605" y="6973"/>
                  </a:cubicBezTo>
                  <a:cubicBezTo>
                    <a:pt x="4771" y="5004"/>
                    <a:pt x="3604" y="3170"/>
                    <a:pt x="2102" y="1635"/>
                  </a:cubicBezTo>
                  <a:cubicBezTo>
                    <a:pt x="1836" y="1369"/>
                    <a:pt x="1569" y="1102"/>
                    <a:pt x="1269" y="901"/>
                  </a:cubicBezTo>
                  <a:cubicBezTo>
                    <a:pt x="1168" y="768"/>
                    <a:pt x="1035" y="668"/>
                    <a:pt x="935" y="601"/>
                  </a:cubicBezTo>
                  <a:lnTo>
                    <a:pt x="601" y="368"/>
                  </a:lnTo>
                  <a:cubicBezTo>
                    <a:pt x="435" y="234"/>
                    <a:pt x="201" y="1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45" name="Picture 1" descr="C:\Users\Win7\Downloads\WhatsApp Image 2020-08-21 at 10.40.51.jpeg"/>
          <p:cNvPicPr>
            <a:picLocks noChangeAspect="1" noChangeArrowheads="1"/>
          </p:cNvPicPr>
          <p:nvPr/>
        </p:nvPicPr>
        <p:blipFill>
          <a:blip r:embed="rId3"/>
          <a:srcRect/>
          <a:stretch>
            <a:fillRect/>
          </a:stretch>
        </p:blipFill>
        <p:spPr bwMode="auto">
          <a:xfrm>
            <a:off x="0" y="854392"/>
            <a:ext cx="9144000" cy="343471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85"/>
        <p:cNvGrpSpPr/>
        <p:nvPr/>
      </p:nvGrpSpPr>
      <p:grpSpPr>
        <a:xfrm>
          <a:off x="0" y="0"/>
          <a:ext cx="0" cy="0"/>
          <a:chOff x="0" y="0"/>
          <a:chExt cx="0" cy="0"/>
        </a:xfrm>
      </p:grpSpPr>
      <p:sp>
        <p:nvSpPr>
          <p:cNvPr id="686" name="Google Shape;686;p57"/>
          <p:cNvSpPr txBox="1">
            <a:spLocks noGrp="1"/>
          </p:cNvSpPr>
          <p:nvPr>
            <p:ph type="title"/>
          </p:nvPr>
        </p:nvSpPr>
        <p:spPr>
          <a:xfrm>
            <a:off x="720000" y="540000"/>
            <a:ext cx="770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200">
              <a:solidFill>
                <a:schemeClr val="dk1"/>
              </a:solidFill>
            </a:endParaRPr>
          </a:p>
        </p:txBody>
      </p:sp>
      <p:sp>
        <p:nvSpPr>
          <p:cNvPr id="687" name="Google Shape;687;p57"/>
          <p:cNvSpPr txBox="1">
            <a:spLocks noGrp="1"/>
          </p:cNvSpPr>
          <p:nvPr>
            <p:ph type="subTitle" idx="1"/>
          </p:nvPr>
        </p:nvSpPr>
        <p:spPr>
          <a:xfrm>
            <a:off x="725725" y="1159925"/>
            <a:ext cx="7704000" cy="343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026" name="Picture 2" descr="C:\Users\Win7\Downloads\WhatsApp Image 2020-08-21 at 09.58.00.jpeg"/>
          <p:cNvPicPr>
            <a:picLocks noChangeAspect="1" noChangeArrowheads="1"/>
          </p:cNvPicPr>
          <p:nvPr/>
        </p:nvPicPr>
        <p:blipFill>
          <a:blip r:embed="rId3"/>
          <a:srcRect l="14749" t="2777" r="17988" b="5555"/>
          <a:stretch>
            <a:fillRect/>
          </a:stretch>
        </p:blipFill>
        <p:spPr bwMode="auto">
          <a:xfrm rot="10800000">
            <a:off x="1428728" y="214296"/>
            <a:ext cx="6236754" cy="478634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58"/>
          <p:cNvSpPr txBox="1">
            <a:spLocks noGrp="1"/>
          </p:cNvSpPr>
          <p:nvPr>
            <p:ph type="title"/>
          </p:nvPr>
        </p:nvSpPr>
        <p:spPr>
          <a:xfrm>
            <a:off x="-357222" y="-352650"/>
            <a:ext cx="7717500" cy="70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800"/>
          </a:p>
        </p:txBody>
      </p:sp>
      <p:sp>
        <p:nvSpPr>
          <p:cNvPr id="693" name="Google Shape;693;p58"/>
          <p:cNvSpPr txBox="1">
            <a:spLocks noGrp="1"/>
          </p:cNvSpPr>
          <p:nvPr>
            <p:ph type="subTitle" idx="1"/>
          </p:nvPr>
        </p:nvSpPr>
        <p:spPr>
          <a:xfrm>
            <a:off x="1428728" y="3429006"/>
            <a:ext cx="6429420" cy="1500180"/>
          </a:xfrm>
          <a:prstGeom prst="rect">
            <a:avLst/>
          </a:prstGeom>
        </p:spPr>
        <p:txBody>
          <a:bodyPr spcFirstLastPara="1" wrap="square" lIns="91425" tIns="91425" rIns="91425" bIns="91425" anchor="t" anchorCtr="0">
            <a:noAutofit/>
          </a:bodyPr>
          <a:lstStyle/>
          <a:p>
            <a:pPr marL="0" lvl="0" indent="0"/>
            <a:r>
              <a:rPr lang="de-DE" dirty="0"/>
              <a:t>Wir Haben dieses Thema gewahlt Weil wir beachten, dass die Verdchmutzung durch die Abfälle vièle Problème un der gansrn Welt verursacht.Und denken wir dass wir darüber sprechen sollen,um die adéquate Lösungen dieser Problème eu finden</a:t>
            </a:r>
          </a:p>
        </p:txBody>
      </p:sp>
      <p:pic>
        <p:nvPicPr>
          <p:cNvPr id="4" name="Imagem 3" descr="Warum.jpeg"/>
          <p:cNvPicPr>
            <a:picLocks noChangeAspect="1"/>
          </p:cNvPicPr>
          <p:nvPr/>
        </p:nvPicPr>
        <p:blipFill>
          <a:blip r:embed="rId3"/>
          <a:srcRect l="37075" t="26474" r="31481" b="14703"/>
          <a:stretch>
            <a:fillRect/>
          </a:stretch>
        </p:blipFill>
        <p:spPr>
          <a:xfrm rot="16200000">
            <a:off x="3184463" y="-1755753"/>
            <a:ext cx="2827907" cy="70537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58"/>
          <p:cNvSpPr txBox="1">
            <a:spLocks noGrp="1"/>
          </p:cNvSpPr>
          <p:nvPr>
            <p:ph type="title"/>
          </p:nvPr>
        </p:nvSpPr>
        <p:spPr>
          <a:xfrm>
            <a:off x="713225" y="1866550"/>
            <a:ext cx="7717500" cy="70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WHOA!</a:t>
            </a:r>
            <a:endParaRPr/>
          </a:p>
        </p:txBody>
      </p:sp>
      <p:sp>
        <p:nvSpPr>
          <p:cNvPr id="693" name="Google Shape;693;p58"/>
          <p:cNvSpPr txBox="1">
            <a:spLocks noGrp="1"/>
          </p:cNvSpPr>
          <p:nvPr>
            <p:ph type="subTitle" idx="1"/>
          </p:nvPr>
        </p:nvSpPr>
        <p:spPr>
          <a:xfrm>
            <a:off x="2644900" y="2666625"/>
            <a:ext cx="3869400" cy="190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This could be the part of the presentation where you can introduce yourself, write your email…</a:t>
            </a:r>
            <a:endParaRPr/>
          </a:p>
        </p:txBody>
      </p:sp>
      <p:sp>
        <p:nvSpPr>
          <p:cNvPr id="41986" name="AutoShape 2" descr="blob:https://web.whatsapp.com/44daadab-2687-45f1-8e03-a2ec5c5283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88" name="AutoShape 4" descr="blob:https://web.whatsapp.com/44daadab-2687-45f1-8e03-a2ec5c5283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Imagem 5" descr="pergunta 2.jpg"/>
          <p:cNvPicPr>
            <a:picLocks noChangeAspect="1"/>
          </p:cNvPicPr>
          <p:nvPr/>
        </p:nvPicPr>
        <p:blipFill>
          <a:blip r:embed="rId3"/>
          <a:srcRect l="11111" t="13983" r="14238" b="10683"/>
          <a:stretch>
            <a:fillRect/>
          </a:stretch>
        </p:blipFill>
        <p:spPr>
          <a:xfrm rot="16200000">
            <a:off x="2159603" y="-588016"/>
            <a:ext cx="4644000" cy="62486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61"/>
          <p:cNvSpPr txBox="1">
            <a:spLocks noGrp="1"/>
          </p:cNvSpPr>
          <p:nvPr>
            <p:ph type="title"/>
          </p:nvPr>
        </p:nvSpPr>
        <p:spPr>
          <a:xfrm>
            <a:off x="713225" y="539500"/>
            <a:ext cx="7717500" cy="39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1" name="Google Shape;911;p61"/>
          <p:cNvSpPr txBox="1">
            <a:spLocks noGrp="1"/>
          </p:cNvSpPr>
          <p:nvPr>
            <p:ph type="subTitle" idx="1"/>
          </p:nvPr>
        </p:nvSpPr>
        <p:spPr>
          <a:xfrm>
            <a:off x="729275" y="1461275"/>
            <a:ext cx="4254300" cy="29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912" name="Google Shape;912;p61"/>
          <p:cNvGrpSpPr/>
          <p:nvPr/>
        </p:nvGrpSpPr>
        <p:grpSpPr>
          <a:xfrm>
            <a:off x="5766043" y="2646651"/>
            <a:ext cx="949787" cy="1375361"/>
            <a:chOff x="720000" y="2427600"/>
            <a:chExt cx="971550" cy="1406875"/>
          </a:xfrm>
        </p:grpSpPr>
        <p:sp>
          <p:nvSpPr>
            <p:cNvPr id="913" name="Google Shape;913;p61"/>
            <p:cNvSpPr/>
            <p:nvPr/>
          </p:nvSpPr>
          <p:spPr>
            <a:xfrm>
              <a:off x="1217850" y="2762850"/>
              <a:ext cx="148475" cy="366950"/>
            </a:xfrm>
            <a:custGeom>
              <a:avLst/>
              <a:gdLst/>
              <a:ahLst/>
              <a:cxnLst/>
              <a:rect l="l" t="t" r="r" b="b"/>
              <a:pathLst>
                <a:path w="5939" h="14678" extrusionOk="0">
                  <a:moveTo>
                    <a:pt x="5938" y="1"/>
                  </a:moveTo>
                  <a:cubicBezTo>
                    <a:pt x="5838" y="167"/>
                    <a:pt x="5738" y="368"/>
                    <a:pt x="5638" y="568"/>
                  </a:cubicBezTo>
                  <a:cubicBezTo>
                    <a:pt x="5438" y="901"/>
                    <a:pt x="5171" y="1435"/>
                    <a:pt x="4871" y="2069"/>
                  </a:cubicBezTo>
                  <a:cubicBezTo>
                    <a:pt x="4271" y="3370"/>
                    <a:pt x="3503" y="5204"/>
                    <a:pt x="2769" y="7239"/>
                  </a:cubicBezTo>
                  <a:cubicBezTo>
                    <a:pt x="2002" y="9307"/>
                    <a:pt x="1335" y="11109"/>
                    <a:pt x="801" y="12510"/>
                  </a:cubicBezTo>
                  <a:cubicBezTo>
                    <a:pt x="568" y="13143"/>
                    <a:pt x="368" y="13677"/>
                    <a:pt x="201" y="14077"/>
                  </a:cubicBezTo>
                  <a:cubicBezTo>
                    <a:pt x="101" y="14277"/>
                    <a:pt x="34" y="14478"/>
                    <a:pt x="1" y="14678"/>
                  </a:cubicBezTo>
                  <a:cubicBezTo>
                    <a:pt x="101" y="14478"/>
                    <a:pt x="201" y="14311"/>
                    <a:pt x="268" y="14111"/>
                  </a:cubicBezTo>
                  <a:cubicBezTo>
                    <a:pt x="434" y="13744"/>
                    <a:pt x="668" y="13210"/>
                    <a:pt x="935" y="12543"/>
                  </a:cubicBezTo>
                  <a:cubicBezTo>
                    <a:pt x="1469" y="11242"/>
                    <a:pt x="2202" y="9374"/>
                    <a:pt x="2936" y="7339"/>
                  </a:cubicBezTo>
                  <a:cubicBezTo>
                    <a:pt x="3703" y="5271"/>
                    <a:pt x="4437" y="3436"/>
                    <a:pt x="5038" y="2135"/>
                  </a:cubicBezTo>
                  <a:cubicBezTo>
                    <a:pt x="5305" y="1468"/>
                    <a:pt x="5538" y="935"/>
                    <a:pt x="5705" y="601"/>
                  </a:cubicBezTo>
                  <a:cubicBezTo>
                    <a:pt x="5805" y="401"/>
                    <a:pt x="5905" y="201"/>
                    <a:pt x="593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61"/>
            <p:cNvSpPr/>
            <p:nvPr/>
          </p:nvSpPr>
          <p:spPr>
            <a:xfrm>
              <a:off x="790050" y="2931300"/>
              <a:ext cx="427825" cy="198500"/>
            </a:xfrm>
            <a:custGeom>
              <a:avLst/>
              <a:gdLst/>
              <a:ahLst/>
              <a:cxnLst/>
              <a:rect l="l" t="t" r="r" b="b"/>
              <a:pathLst>
                <a:path w="17113" h="7940" extrusionOk="0">
                  <a:moveTo>
                    <a:pt x="1" y="1"/>
                  </a:moveTo>
                  <a:cubicBezTo>
                    <a:pt x="67" y="34"/>
                    <a:pt x="101" y="67"/>
                    <a:pt x="167" y="67"/>
                  </a:cubicBezTo>
                  <a:lnTo>
                    <a:pt x="701" y="268"/>
                  </a:lnTo>
                  <a:cubicBezTo>
                    <a:pt x="1168" y="401"/>
                    <a:pt x="1802" y="635"/>
                    <a:pt x="2602" y="935"/>
                  </a:cubicBezTo>
                  <a:cubicBezTo>
                    <a:pt x="4204" y="1535"/>
                    <a:pt x="6405" y="2436"/>
                    <a:pt x="8774" y="3537"/>
                  </a:cubicBezTo>
                  <a:cubicBezTo>
                    <a:pt x="11109" y="4637"/>
                    <a:pt x="13210" y="5738"/>
                    <a:pt x="14711" y="6572"/>
                  </a:cubicBezTo>
                  <a:cubicBezTo>
                    <a:pt x="15445" y="6972"/>
                    <a:pt x="16045" y="7339"/>
                    <a:pt x="16479" y="7573"/>
                  </a:cubicBezTo>
                  <a:lnTo>
                    <a:pt x="16946" y="7840"/>
                  </a:lnTo>
                  <a:cubicBezTo>
                    <a:pt x="17013" y="7873"/>
                    <a:pt x="17046" y="7906"/>
                    <a:pt x="17113" y="7940"/>
                  </a:cubicBezTo>
                  <a:cubicBezTo>
                    <a:pt x="17113" y="7940"/>
                    <a:pt x="17079" y="7873"/>
                    <a:pt x="16979" y="7806"/>
                  </a:cubicBezTo>
                  <a:lnTo>
                    <a:pt x="16512" y="7506"/>
                  </a:lnTo>
                  <a:cubicBezTo>
                    <a:pt x="16079" y="7239"/>
                    <a:pt x="15512" y="6872"/>
                    <a:pt x="14778" y="6439"/>
                  </a:cubicBezTo>
                  <a:cubicBezTo>
                    <a:pt x="13310" y="5571"/>
                    <a:pt x="11209" y="4437"/>
                    <a:pt x="8840" y="3336"/>
                  </a:cubicBezTo>
                  <a:cubicBezTo>
                    <a:pt x="6472" y="2236"/>
                    <a:pt x="4270" y="1368"/>
                    <a:pt x="2669" y="801"/>
                  </a:cubicBezTo>
                  <a:cubicBezTo>
                    <a:pt x="1835" y="501"/>
                    <a:pt x="1201" y="301"/>
                    <a:pt x="734" y="168"/>
                  </a:cubicBezTo>
                  <a:lnTo>
                    <a:pt x="201" y="34"/>
                  </a:lnTo>
                  <a:cubicBezTo>
                    <a:pt x="134" y="1"/>
                    <a:pt x="67" y="1"/>
                    <a:pt x="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61"/>
            <p:cNvSpPr/>
            <p:nvPr/>
          </p:nvSpPr>
          <p:spPr>
            <a:xfrm>
              <a:off x="720000" y="2427600"/>
              <a:ext cx="971550" cy="1400675"/>
            </a:xfrm>
            <a:custGeom>
              <a:avLst/>
              <a:gdLst/>
              <a:ahLst/>
              <a:cxnLst/>
              <a:rect l="l" t="t" r="r" b="b"/>
              <a:pathLst>
                <a:path w="38862" h="56027" extrusionOk="0">
                  <a:moveTo>
                    <a:pt x="9343" y="1"/>
                  </a:moveTo>
                  <a:cubicBezTo>
                    <a:pt x="7759" y="1"/>
                    <a:pt x="6192" y="720"/>
                    <a:pt x="5438" y="2103"/>
                  </a:cubicBezTo>
                  <a:cubicBezTo>
                    <a:pt x="4437" y="3904"/>
                    <a:pt x="5071" y="6172"/>
                    <a:pt x="5905" y="8073"/>
                  </a:cubicBezTo>
                  <a:cubicBezTo>
                    <a:pt x="7172" y="10875"/>
                    <a:pt x="8840" y="13511"/>
                    <a:pt x="10842" y="15846"/>
                  </a:cubicBezTo>
                  <a:cubicBezTo>
                    <a:pt x="11242" y="16213"/>
                    <a:pt x="11542" y="16713"/>
                    <a:pt x="11642" y="17280"/>
                  </a:cubicBezTo>
                  <a:cubicBezTo>
                    <a:pt x="11709" y="18281"/>
                    <a:pt x="10575" y="18948"/>
                    <a:pt x="9574" y="19015"/>
                  </a:cubicBezTo>
                  <a:cubicBezTo>
                    <a:pt x="9451" y="19025"/>
                    <a:pt x="9328" y="19030"/>
                    <a:pt x="9206" y="19030"/>
                  </a:cubicBezTo>
                  <a:cubicBezTo>
                    <a:pt x="8201" y="19030"/>
                    <a:pt x="7220" y="18696"/>
                    <a:pt x="6238" y="18548"/>
                  </a:cubicBezTo>
                  <a:cubicBezTo>
                    <a:pt x="6010" y="18520"/>
                    <a:pt x="5774" y="18504"/>
                    <a:pt x="5536" y="18504"/>
                  </a:cubicBezTo>
                  <a:cubicBezTo>
                    <a:pt x="4624" y="18504"/>
                    <a:pt x="3692" y="18741"/>
                    <a:pt x="3136" y="19482"/>
                  </a:cubicBezTo>
                  <a:cubicBezTo>
                    <a:pt x="2202" y="20749"/>
                    <a:pt x="3036" y="22517"/>
                    <a:pt x="3970" y="23785"/>
                  </a:cubicBezTo>
                  <a:cubicBezTo>
                    <a:pt x="5805" y="26353"/>
                    <a:pt x="8106" y="28555"/>
                    <a:pt x="10708" y="30323"/>
                  </a:cubicBezTo>
                  <a:cubicBezTo>
                    <a:pt x="11642" y="30956"/>
                    <a:pt x="12643" y="31590"/>
                    <a:pt x="13277" y="32491"/>
                  </a:cubicBezTo>
                  <a:cubicBezTo>
                    <a:pt x="13944" y="33425"/>
                    <a:pt x="14111" y="34793"/>
                    <a:pt x="13377" y="35627"/>
                  </a:cubicBezTo>
                  <a:cubicBezTo>
                    <a:pt x="12944" y="36116"/>
                    <a:pt x="12321" y="36318"/>
                    <a:pt x="11673" y="36318"/>
                  </a:cubicBezTo>
                  <a:cubicBezTo>
                    <a:pt x="11173" y="36318"/>
                    <a:pt x="10659" y="36197"/>
                    <a:pt x="10208" y="35993"/>
                  </a:cubicBezTo>
                  <a:cubicBezTo>
                    <a:pt x="9174" y="35493"/>
                    <a:pt x="8373" y="34692"/>
                    <a:pt x="7439" y="34059"/>
                  </a:cubicBezTo>
                  <a:cubicBezTo>
                    <a:pt x="6425" y="33337"/>
                    <a:pt x="5149" y="32866"/>
                    <a:pt x="3930" y="32866"/>
                  </a:cubicBezTo>
                  <a:cubicBezTo>
                    <a:pt x="3065" y="32866"/>
                    <a:pt x="2228" y="33104"/>
                    <a:pt x="1535" y="33658"/>
                  </a:cubicBezTo>
                  <a:cubicBezTo>
                    <a:pt x="468" y="34526"/>
                    <a:pt x="1" y="35993"/>
                    <a:pt x="67" y="37394"/>
                  </a:cubicBezTo>
                  <a:cubicBezTo>
                    <a:pt x="234" y="38795"/>
                    <a:pt x="668" y="40130"/>
                    <a:pt x="1335" y="41364"/>
                  </a:cubicBezTo>
                  <a:cubicBezTo>
                    <a:pt x="3436" y="45767"/>
                    <a:pt x="6705" y="49503"/>
                    <a:pt x="10742" y="52272"/>
                  </a:cubicBezTo>
                  <a:cubicBezTo>
                    <a:pt x="14279" y="54611"/>
                    <a:pt x="17816" y="56027"/>
                    <a:pt x="21893" y="56027"/>
                  </a:cubicBezTo>
                  <a:cubicBezTo>
                    <a:pt x="22468" y="56027"/>
                    <a:pt x="23053" y="55999"/>
                    <a:pt x="23651" y="55941"/>
                  </a:cubicBezTo>
                  <a:cubicBezTo>
                    <a:pt x="32157" y="52805"/>
                    <a:pt x="36160" y="43999"/>
                    <a:pt x="38028" y="35627"/>
                  </a:cubicBezTo>
                  <a:cubicBezTo>
                    <a:pt x="38328" y="34225"/>
                    <a:pt x="38862" y="32791"/>
                    <a:pt x="38495" y="31390"/>
                  </a:cubicBezTo>
                  <a:cubicBezTo>
                    <a:pt x="38192" y="30149"/>
                    <a:pt x="37038" y="29019"/>
                    <a:pt x="35781" y="29019"/>
                  </a:cubicBezTo>
                  <a:cubicBezTo>
                    <a:pt x="35652" y="29019"/>
                    <a:pt x="35523" y="29030"/>
                    <a:pt x="35393" y="29055"/>
                  </a:cubicBezTo>
                  <a:cubicBezTo>
                    <a:pt x="34225" y="29255"/>
                    <a:pt x="33458" y="30356"/>
                    <a:pt x="32624" y="31190"/>
                  </a:cubicBezTo>
                  <a:cubicBezTo>
                    <a:pt x="31490" y="32291"/>
                    <a:pt x="30089" y="33091"/>
                    <a:pt x="28521" y="33458"/>
                  </a:cubicBezTo>
                  <a:cubicBezTo>
                    <a:pt x="28172" y="33528"/>
                    <a:pt x="27804" y="33573"/>
                    <a:pt x="27438" y="33573"/>
                  </a:cubicBezTo>
                  <a:cubicBezTo>
                    <a:pt x="26755" y="33573"/>
                    <a:pt x="26085" y="33414"/>
                    <a:pt x="25586" y="32958"/>
                  </a:cubicBezTo>
                  <a:cubicBezTo>
                    <a:pt x="24551" y="31991"/>
                    <a:pt x="24818" y="30289"/>
                    <a:pt x="25185" y="28922"/>
                  </a:cubicBezTo>
                  <a:lnTo>
                    <a:pt x="27220" y="21216"/>
                  </a:lnTo>
                  <a:cubicBezTo>
                    <a:pt x="27587" y="19849"/>
                    <a:pt x="27954" y="18448"/>
                    <a:pt x="27854" y="17013"/>
                  </a:cubicBezTo>
                  <a:cubicBezTo>
                    <a:pt x="27754" y="15579"/>
                    <a:pt x="27120" y="14144"/>
                    <a:pt x="25852" y="13411"/>
                  </a:cubicBezTo>
                  <a:cubicBezTo>
                    <a:pt x="25430" y="13171"/>
                    <a:pt x="24937" y="13052"/>
                    <a:pt x="24445" y="13052"/>
                  </a:cubicBezTo>
                  <a:cubicBezTo>
                    <a:pt x="23502" y="13052"/>
                    <a:pt x="22566" y="13489"/>
                    <a:pt x="22150" y="14345"/>
                  </a:cubicBezTo>
                  <a:cubicBezTo>
                    <a:pt x="21983" y="14878"/>
                    <a:pt x="21816" y="15445"/>
                    <a:pt x="21683" y="16046"/>
                  </a:cubicBezTo>
                  <a:cubicBezTo>
                    <a:pt x="21483" y="16613"/>
                    <a:pt x="21049" y="17147"/>
                    <a:pt x="20482" y="17180"/>
                  </a:cubicBezTo>
                  <a:cubicBezTo>
                    <a:pt x="20464" y="17181"/>
                    <a:pt x="20446" y="17181"/>
                    <a:pt x="20428" y="17181"/>
                  </a:cubicBezTo>
                  <a:cubicBezTo>
                    <a:pt x="19854" y="17181"/>
                    <a:pt x="19405" y="16664"/>
                    <a:pt x="19114" y="16146"/>
                  </a:cubicBezTo>
                  <a:cubicBezTo>
                    <a:pt x="18013" y="14378"/>
                    <a:pt x="17513" y="12343"/>
                    <a:pt x="17046" y="10308"/>
                  </a:cubicBezTo>
                  <a:cubicBezTo>
                    <a:pt x="16579" y="8274"/>
                    <a:pt x="16179" y="6239"/>
                    <a:pt x="15245" y="4371"/>
                  </a:cubicBezTo>
                  <a:cubicBezTo>
                    <a:pt x="14344" y="2536"/>
                    <a:pt x="12843" y="868"/>
                    <a:pt x="10875" y="235"/>
                  </a:cubicBezTo>
                  <a:cubicBezTo>
                    <a:pt x="10381" y="78"/>
                    <a:pt x="9861" y="1"/>
                    <a:pt x="9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61"/>
            <p:cNvSpPr/>
            <p:nvPr/>
          </p:nvSpPr>
          <p:spPr>
            <a:xfrm>
              <a:off x="918475" y="2445950"/>
              <a:ext cx="376975" cy="1381025"/>
            </a:xfrm>
            <a:custGeom>
              <a:avLst/>
              <a:gdLst/>
              <a:ahLst/>
              <a:cxnLst/>
              <a:rect l="l" t="t" r="r" b="b"/>
              <a:pathLst>
                <a:path w="15079" h="55241" extrusionOk="0">
                  <a:moveTo>
                    <a:pt x="1" y="1"/>
                  </a:moveTo>
                  <a:cubicBezTo>
                    <a:pt x="34" y="34"/>
                    <a:pt x="67" y="101"/>
                    <a:pt x="101" y="168"/>
                  </a:cubicBezTo>
                  <a:lnTo>
                    <a:pt x="434" y="635"/>
                  </a:lnTo>
                  <a:cubicBezTo>
                    <a:pt x="701" y="1035"/>
                    <a:pt x="1135" y="1635"/>
                    <a:pt x="1635" y="2436"/>
                  </a:cubicBezTo>
                  <a:cubicBezTo>
                    <a:pt x="3103" y="4704"/>
                    <a:pt x="4404" y="7073"/>
                    <a:pt x="5538" y="9508"/>
                  </a:cubicBezTo>
                  <a:cubicBezTo>
                    <a:pt x="6238" y="11042"/>
                    <a:pt x="6939" y="12777"/>
                    <a:pt x="7673" y="14645"/>
                  </a:cubicBezTo>
                  <a:cubicBezTo>
                    <a:pt x="8407" y="16513"/>
                    <a:pt x="9174" y="18514"/>
                    <a:pt x="9874" y="20649"/>
                  </a:cubicBezTo>
                  <a:cubicBezTo>
                    <a:pt x="10642" y="22851"/>
                    <a:pt x="11309" y="25119"/>
                    <a:pt x="11809" y="27420"/>
                  </a:cubicBezTo>
                  <a:cubicBezTo>
                    <a:pt x="12076" y="28621"/>
                    <a:pt x="12276" y="29856"/>
                    <a:pt x="12476" y="31090"/>
                  </a:cubicBezTo>
                  <a:cubicBezTo>
                    <a:pt x="12676" y="32357"/>
                    <a:pt x="12910" y="33592"/>
                    <a:pt x="13077" y="34893"/>
                  </a:cubicBezTo>
                  <a:cubicBezTo>
                    <a:pt x="13877" y="40030"/>
                    <a:pt x="14711" y="50737"/>
                    <a:pt x="14878" y="55240"/>
                  </a:cubicBezTo>
                  <a:lnTo>
                    <a:pt x="15078" y="55240"/>
                  </a:lnTo>
                  <a:cubicBezTo>
                    <a:pt x="14911" y="50704"/>
                    <a:pt x="14077" y="39996"/>
                    <a:pt x="13310" y="34859"/>
                  </a:cubicBezTo>
                  <a:cubicBezTo>
                    <a:pt x="13077" y="33558"/>
                    <a:pt x="12876" y="32324"/>
                    <a:pt x="12676" y="31056"/>
                  </a:cubicBezTo>
                  <a:cubicBezTo>
                    <a:pt x="12476" y="29822"/>
                    <a:pt x="12276" y="28555"/>
                    <a:pt x="12009" y="27387"/>
                  </a:cubicBezTo>
                  <a:cubicBezTo>
                    <a:pt x="11509" y="25085"/>
                    <a:pt x="10842" y="22817"/>
                    <a:pt x="10074" y="20582"/>
                  </a:cubicBezTo>
                  <a:cubicBezTo>
                    <a:pt x="9341" y="18447"/>
                    <a:pt x="8573" y="16446"/>
                    <a:pt x="7840" y="14578"/>
                  </a:cubicBezTo>
                  <a:cubicBezTo>
                    <a:pt x="7106" y="12710"/>
                    <a:pt x="6405" y="10975"/>
                    <a:pt x="5671" y="9441"/>
                  </a:cubicBezTo>
                  <a:cubicBezTo>
                    <a:pt x="4537" y="7006"/>
                    <a:pt x="3203" y="4638"/>
                    <a:pt x="1702" y="2403"/>
                  </a:cubicBezTo>
                  <a:cubicBezTo>
                    <a:pt x="1168" y="1602"/>
                    <a:pt x="768" y="1002"/>
                    <a:pt x="468" y="601"/>
                  </a:cubicBezTo>
                  <a:lnTo>
                    <a:pt x="134" y="134"/>
                  </a:lnTo>
                  <a:lnTo>
                    <a:pt x="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61"/>
            <p:cNvSpPr/>
            <p:nvPr/>
          </p:nvSpPr>
          <p:spPr>
            <a:xfrm>
              <a:off x="1287075" y="3163975"/>
              <a:ext cx="371950" cy="508725"/>
            </a:xfrm>
            <a:custGeom>
              <a:avLst/>
              <a:gdLst/>
              <a:ahLst/>
              <a:cxnLst/>
              <a:rect l="l" t="t" r="r" b="b"/>
              <a:pathLst>
                <a:path w="14878" h="20349" extrusionOk="0">
                  <a:moveTo>
                    <a:pt x="14878" y="0"/>
                  </a:moveTo>
                  <a:cubicBezTo>
                    <a:pt x="14811" y="67"/>
                    <a:pt x="14744" y="134"/>
                    <a:pt x="14678" y="201"/>
                  </a:cubicBezTo>
                  <a:lnTo>
                    <a:pt x="14211" y="768"/>
                  </a:lnTo>
                  <a:cubicBezTo>
                    <a:pt x="13810" y="1268"/>
                    <a:pt x="13243" y="1968"/>
                    <a:pt x="12543" y="2902"/>
                  </a:cubicBezTo>
                  <a:cubicBezTo>
                    <a:pt x="11175" y="4704"/>
                    <a:pt x="9340" y="7272"/>
                    <a:pt x="7339" y="10108"/>
                  </a:cubicBezTo>
                  <a:cubicBezTo>
                    <a:pt x="5338" y="12976"/>
                    <a:pt x="3536" y="15545"/>
                    <a:pt x="2169" y="17380"/>
                  </a:cubicBezTo>
                  <a:lnTo>
                    <a:pt x="568" y="19548"/>
                  </a:lnTo>
                  <a:cubicBezTo>
                    <a:pt x="367" y="19781"/>
                    <a:pt x="234" y="19981"/>
                    <a:pt x="134" y="20115"/>
                  </a:cubicBezTo>
                  <a:cubicBezTo>
                    <a:pt x="67" y="20182"/>
                    <a:pt x="34" y="20248"/>
                    <a:pt x="0" y="20348"/>
                  </a:cubicBezTo>
                  <a:cubicBezTo>
                    <a:pt x="34" y="20282"/>
                    <a:pt x="101" y="20215"/>
                    <a:pt x="167" y="20148"/>
                  </a:cubicBezTo>
                  <a:lnTo>
                    <a:pt x="634" y="19581"/>
                  </a:lnTo>
                  <a:cubicBezTo>
                    <a:pt x="1035" y="19081"/>
                    <a:pt x="1602" y="18380"/>
                    <a:pt x="2302" y="17446"/>
                  </a:cubicBezTo>
                  <a:cubicBezTo>
                    <a:pt x="3670" y="15645"/>
                    <a:pt x="5504" y="13076"/>
                    <a:pt x="7506" y="10241"/>
                  </a:cubicBezTo>
                  <a:cubicBezTo>
                    <a:pt x="9507" y="7372"/>
                    <a:pt x="11309" y="4804"/>
                    <a:pt x="12676" y="2969"/>
                  </a:cubicBezTo>
                  <a:lnTo>
                    <a:pt x="14277" y="801"/>
                  </a:lnTo>
                  <a:lnTo>
                    <a:pt x="14711" y="234"/>
                  </a:lnTo>
                  <a:cubicBezTo>
                    <a:pt x="14778" y="167"/>
                    <a:pt x="14811" y="100"/>
                    <a:pt x="1487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61"/>
            <p:cNvSpPr/>
            <p:nvPr/>
          </p:nvSpPr>
          <p:spPr>
            <a:xfrm>
              <a:off x="738350" y="3329100"/>
              <a:ext cx="548750" cy="343600"/>
            </a:xfrm>
            <a:custGeom>
              <a:avLst/>
              <a:gdLst/>
              <a:ahLst/>
              <a:cxnLst/>
              <a:rect l="l" t="t" r="r" b="b"/>
              <a:pathLst>
                <a:path w="21950" h="13744" extrusionOk="0">
                  <a:moveTo>
                    <a:pt x="0" y="0"/>
                  </a:moveTo>
                  <a:cubicBezTo>
                    <a:pt x="67" y="67"/>
                    <a:pt x="134" y="100"/>
                    <a:pt x="234" y="167"/>
                  </a:cubicBezTo>
                  <a:lnTo>
                    <a:pt x="868" y="567"/>
                  </a:lnTo>
                  <a:lnTo>
                    <a:pt x="3203" y="2035"/>
                  </a:lnTo>
                  <a:cubicBezTo>
                    <a:pt x="5204" y="3303"/>
                    <a:pt x="7906" y="5037"/>
                    <a:pt x="10908" y="6972"/>
                  </a:cubicBezTo>
                  <a:cubicBezTo>
                    <a:pt x="13910" y="8907"/>
                    <a:pt x="16646" y="10641"/>
                    <a:pt x="18647" y="11842"/>
                  </a:cubicBezTo>
                  <a:cubicBezTo>
                    <a:pt x="19648" y="12442"/>
                    <a:pt x="20482" y="12943"/>
                    <a:pt x="21049" y="13243"/>
                  </a:cubicBezTo>
                  <a:lnTo>
                    <a:pt x="21716" y="13610"/>
                  </a:lnTo>
                  <a:cubicBezTo>
                    <a:pt x="21783" y="13677"/>
                    <a:pt x="21849" y="13710"/>
                    <a:pt x="21949" y="13743"/>
                  </a:cubicBezTo>
                  <a:cubicBezTo>
                    <a:pt x="21883" y="13677"/>
                    <a:pt x="21783" y="13643"/>
                    <a:pt x="21716" y="13577"/>
                  </a:cubicBezTo>
                  <a:lnTo>
                    <a:pt x="21082" y="13176"/>
                  </a:lnTo>
                  <a:lnTo>
                    <a:pt x="18747" y="11709"/>
                  </a:lnTo>
                  <a:cubicBezTo>
                    <a:pt x="16779" y="10474"/>
                    <a:pt x="14044" y="8706"/>
                    <a:pt x="11042" y="6772"/>
                  </a:cubicBezTo>
                  <a:cubicBezTo>
                    <a:pt x="8040" y="4837"/>
                    <a:pt x="5304" y="3102"/>
                    <a:pt x="3303" y="1902"/>
                  </a:cubicBezTo>
                  <a:cubicBezTo>
                    <a:pt x="2302" y="1301"/>
                    <a:pt x="1468" y="801"/>
                    <a:pt x="901" y="501"/>
                  </a:cubicBezTo>
                  <a:lnTo>
                    <a:pt x="234" y="134"/>
                  </a:lnTo>
                  <a:cubicBezTo>
                    <a:pt x="167" y="67"/>
                    <a:pt x="101" y="34"/>
                    <a:pt x="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61"/>
            <p:cNvSpPr/>
            <p:nvPr/>
          </p:nvSpPr>
          <p:spPr>
            <a:xfrm>
              <a:off x="1275400" y="3113850"/>
              <a:ext cx="157625" cy="311925"/>
            </a:xfrm>
            <a:custGeom>
              <a:avLst/>
              <a:gdLst/>
              <a:ahLst/>
              <a:cxnLst/>
              <a:rect l="l" t="t" r="r" b="b"/>
              <a:pathLst>
                <a:path w="6305" h="12477" extrusionOk="0">
                  <a:moveTo>
                    <a:pt x="3478" y="0"/>
                  </a:moveTo>
                  <a:cubicBezTo>
                    <a:pt x="3353" y="0"/>
                    <a:pt x="3227" y="12"/>
                    <a:pt x="3103" y="37"/>
                  </a:cubicBezTo>
                  <a:cubicBezTo>
                    <a:pt x="2335" y="237"/>
                    <a:pt x="1868" y="1005"/>
                    <a:pt x="1502" y="1739"/>
                  </a:cubicBezTo>
                  <a:cubicBezTo>
                    <a:pt x="501" y="3873"/>
                    <a:pt x="0" y="6242"/>
                    <a:pt x="0" y="8610"/>
                  </a:cubicBezTo>
                  <a:cubicBezTo>
                    <a:pt x="0" y="9711"/>
                    <a:pt x="167" y="10845"/>
                    <a:pt x="768" y="11746"/>
                  </a:cubicBezTo>
                  <a:lnTo>
                    <a:pt x="801" y="11779"/>
                  </a:lnTo>
                  <a:cubicBezTo>
                    <a:pt x="1165" y="12280"/>
                    <a:pt x="1681" y="12477"/>
                    <a:pt x="2202" y="12477"/>
                  </a:cubicBezTo>
                  <a:cubicBezTo>
                    <a:pt x="2825" y="12477"/>
                    <a:pt x="3455" y="12194"/>
                    <a:pt x="3837" y="11812"/>
                  </a:cubicBezTo>
                  <a:cubicBezTo>
                    <a:pt x="4537" y="11112"/>
                    <a:pt x="4837" y="10111"/>
                    <a:pt x="5071" y="9144"/>
                  </a:cubicBezTo>
                  <a:cubicBezTo>
                    <a:pt x="5671" y="6976"/>
                    <a:pt x="6305" y="4674"/>
                    <a:pt x="5805" y="2439"/>
                  </a:cubicBezTo>
                  <a:cubicBezTo>
                    <a:pt x="5671" y="1772"/>
                    <a:pt x="5371" y="1138"/>
                    <a:pt x="4937" y="638"/>
                  </a:cubicBezTo>
                  <a:cubicBezTo>
                    <a:pt x="4557" y="231"/>
                    <a:pt x="4023" y="0"/>
                    <a:pt x="3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61"/>
            <p:cNvSpPr/>
            <p:nvPr/>
          </p:nvSpPr>
          <p:spPr>
            <a:xfrm>
              <a:off x="1330450" y="3533700"/>
              <a:ext cx="215175" cy="131500"/>
            </a:xfrm>
            <a:custGeom>
              <a:avLst/>
              <a:gdLst/>
              <a:ahLst/>
              <a:cxnLst/>
              <a:rect l="l" t="t" r="r" b="b"/>
              <a:pathLst>
                <a:path w="8607" h="5260" extrusionOk="0">
                  <a:moveTo>
                    <a:pt x="4550" y="1"/>
                  </a:moveTo>
                  <a:cubicBezTo>
                    <a:pt x="3532" y="1"/>
                    <a:pt x="2534" y="223"/>
                    <a:pt x="1601" y="689"/>
                  </a:cubicBezTo>
                  <a:cubicBezTo>
                    <a:pt x="834" y="1089"/>
                    <a:pt x="300" y="1823"/>
                    <a:pt x="167" y="2691"/>
                  </a:cubicBezTo>
                  <a:cubicBezTo>
                    <a:pt x="0" y="3291"/>
                    <a:pt x="67" y="3958"/>
                    <a:pt x="367" y="4525"/>
                  </a:cubicBezTo>
                  <a:cubicBezTo>
                    <a:pt x="616" y="4996"/>
                    <a:pt x="1118" y="5260"/>
                    <a:pt x="1643" y="5260"/>
                  </a:cubicBezTo>
                  <a:cubicBezTo>
                    <a:pt x="1751" y="5260"/>
                    <a:pt x="1860" y="5248"/>
                    <a:pt x="1968" y="5226"/>
                  </a:cubicBezTo>
                  <a:cubicBezTo>
                    <a:pt x="2569" y="4992"/>
                    <a:pt x="2902" y="4358"/>
                    <a:pt x="3402" y="3958"/>
                  </a:cubicBezTo>
                  <a:cubicBezTo>
                    <a:pt x="4003" y="3513"/>
                    <a:pt x="4766" y="3439"/>
                    <a:pt x="5535" y="3439"/>
                  </a:cubicBezTo>
                  <a:cubicBezTo>
                    <a:pt x="5919" y="3439"/>
                    <a:pt x="6305" y="3458"/>
                    <a:pt x="6671" y="3458"/>
                  </a:cubicBezTo>
                  <a:cubicBezTo>
                    <a:pt x="6733" y="3462"/>
                    <a:pt x="6794" y="3464"/>
                    <a:pt x="6855" y="3464"/>
                  </a:cubicBezTo>
                  <a:cubicBezTo>
                    <a:pt x="7285" y="3464"/>
                    <a:pt x="7684" y="3358"/>
                    <a:pt x="8006" y="3124"/>
                  </a:cubicBezTo>
                  <a:cubicBezTo>
                    <a:pt x="8606" y="2624"/>
                    <a:pt x="8506" y="1623"/>
                    <a:pt x="7972" y="1023"/>
                  </a:cubicBezTo>
                  <a:cubicBezTo>
                    <a:pt x="7405" y="489"/>
                    <a:pt x="6638" y="189"/>
                    <a:pt x="5871" y="122"/>
                  </a:cubicBezTo>
                  <a:cubicBezTo>
                    <a:pt x="5429" y="42"/>
                    <a:pt x="4988" y="1"/>
                    <a:pt x="4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61"/>
            <p:cNvSpPr/>
            <p:nvPr/>
          </p:nvSpPr>
          <p:spPr>
            <a:xfrm>
              <a:off x="1005200" y="3208025"/>
              <a:ext cx="261650" cy="255925"/>
            </a:xfrm>
            <a:custGeom>
              <a:avLst/>
              <a:gdLst/>
              <a:ahLst/>
              <a:cxnLst/>
              <a:rect l="l" t="t" r="r" b="b"/>
              <a:pathLst>
                <a:path w="10466" h="10237" extrusionOk="0">
                  <a:moveTo>
                    <a:pt x="9541" y="9513"/>
                  </a:moveTo>
                  <a:cubicBezTo>
                    <a:pt x="9525" y="9534"/>
                    <a:pt x="9509" y="9554"/>
                    <a:pt x="9493" y="9573"/>
                  </a:cubicBezTo>
                  <a:lnTo>
                    <a:pt x="9493" y="9573"/>
                  </a:lnTo>
                  <a:cubicBezTo>
                    <a:pt x="9476" y="9598"/>
                    <a:pt x="9458" y="9622"/>
                    <a:pt x="9441" y="9647"/>
                  </a:cubicBezTo>
                  <a:lnTo>
                    <a:pt x="9541" y="9513"/>
                  </a:lnTo>
                  <a:close/>
                  <a:moveTo>
                    <a:pt x="2142" y="0"/>
                  </a:moveTo>
                  <a:cubicBezTo>
                    <a:pt x="2063" y="0"/>
                    <a:pt x="1983" y="2"/>
                    <a:pt x="1902" y="6"/>
                  </a:cubicBezTo>
                  <a:cubicBezTo>
                    <a:pt x="1302" y="40"/>
                    <a:pt x="735" y="373"/>
                    <a:pt x="401" y="940"/>
                  </a:cubicBezTo>
                  <a:cubicBezTo>
                    <a:pt x="1" y="1741"/>
                    <a:pt x="401" y="2708"/>
                    <a:pt x="868" y="3509"/>
                  </a:cubicBezTo>
                  <a:cubicBezTo>
                    <a:pt x="1635" y="4910"/>
                    <a:pt x="2536" y="6244"/>
                    <a:pt x="3537" y="7512"/>
                  </a:cubicBezTo>
                  <a:cubicBezTo>
                    <a:pt x="4337" y="8512"/>
                    <a:pt x="5238" y="9513"/>
                    <a:pt x="6439" y="9947"/>
                  </a:cubicBezTo>
                  <a:cubicBezTo>
                    <a:pt x="6922" y="10135"/>
                    <a:pt x="7415" y="10236"/>
                    <a:pt x="7874" y="10236"/>
                  </a:cubicBezTo>
                  <a:cubicBezTo>
                    <a:pt x="8528" y="10236"/>
                    <a:pt x="9112" y="10030"/>
                    <a:pt x="9493" y="9573"/>
                  </a:cubicBezTo>
                  <a:lnTo>
                    <a:pt x="9493" y="9573"/>
                  </a:lnTo>
                  <a:cubicBezTo>
                    <a:pt x="10251" y="8484"/>
                    <a:pt x="10465" y="7116"/>
                    <a:pt x="10041" y="5844"/>
                  </a:cubicBezTo>
                  <a:cubicBezTo>
                    <a:pt x="9608" y="4576"/>
                    <a:pt x="8807" y="3475"/>
                    <a:pt x="7773" y="2608"/>
                  </a:cubicBezTo>
                  <a:cubicBezTo>
                    <a:pt x="6572" y="1574"/>
                    <a:pt x="5204" y="807"/>
                    <a:pt x="3737" y="273"/>
                  </a:cubicBezTo>
                  <a:cubicBezTo>
                    <a:pt x="3213" y="98"/>
                    <a:pt x="2688" y="0"/>
                    <a:pt x="2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1"/>
            <p:cNvSpPr/>
            <p:nvPr/>
          </p:nvSpPr>
          <p:spPr>
            <a:xfrm>
              <a:off x="1297075" y="3573425"/>
              <a:ext cx="145975" cy="261050"/>
            </a:xfrm>
            <a:custGeom>
              <a:avLst/>
              <a:gdLst/>
              <a:ahLst/>
              <a:cxnLst/>
              <a:rect l="l" t="t" r="r" b="b"/>
              <a:pathLst>
                <a:path w="5839" h="10442" extrusionOk="0">
                  <a:moveTo>
                    <a:pt x="5305" y="1"/>
                  </a:moveTo>
                  <a:cubicBezTo>
                    <a:pt x="4838" y="68"/>
                    <a:pt x="4371" y="168"/>
                    <a:pt x="3937" y="368"/>
                  </a:cubicBezTo>
                  <a:cubicBezTo>
                    <a:pt x="3303" y="701"/>
                    <a:pt x="2736" y="1135"/>
                    <a:pt x="2302" y="1702"/>
                  </a:cubicBezTo>
                  <a:cubicBezTo>
                    <a:pt x="1769" y="2403"/>
                    <a:pt x="1368" y="3170"/>
                    <a:pt x="1035" y="3970"/>
                  </a:cubicBezTo>
                  <a:cubicBezTo>
                    <a:pt x="735" y="4771"/>
                    <a:pt x="501" y="5605"/>
                    <a:pt x="334" y="6439"/>
                  </a:cubicBezTo>
                  <a:cubicBezTo>
                    <a:pt x="201" y="7139"/>
                    <a:pt x="134" y="7840"/>
                    <a:pt x="67" y="8540"/>
                  </a:cubicBezTo>
                  <a:cubicBezTo>
                    <a:pt x="34" y="9107"/>
                    <a:pt x="34" y="9608"/>
                    <a:pt x="34" y="9941"/>
                  </a:cubicBezTo>
                  <a:cubicBezTo>
                    <a:pt x="1" y="10108"/>
                    <a:pt x="1" y="10275"/>
                    <a:pt x="34" y="10442"/>
                  </a:cubicBezTo>
                  <a:cubicBezTo>
                    <a:pt x="67" y="10275"/>
                    <a:pt x="101" y="10108"/>
                    <a:pt x="101" y="9941"/>
                  </a:cubicBezTo>
                  <a:cubicBezTo>
                    <a:pt x="134" y="9574"/>
                    <a:pt x="168" y="9107"/>
                    <a:pt x="234" y="8540"/>
                  </a:cubicBezTo>
                  <a:cubicBezTo>
                    <a:pt x="268" y="7840"/>
                    <a:pt x="368" y="7139"/>
                    <a:pt x="501" y="6472"/>
                  </a:cubicBezTo>
                  <a:cubicBezTo>
                    <a:pt x="701" y="5638"/>
                    <a:pt x="935" y="4838"/>
                    <a:pt x="1235" y="4037"/>
                  </a:cubicBezTo>
                  <a:cubicBezTo>
                    <a:pt x="1535" y="3236"/>
                    <a:pt x="1935" y="2503"/>
                    <a:pt x="2469" y="1835"/>
                  </a:cubicBezTo>
                  <a:cubicBezTo>
                    <a:pt x="2869" y="1268"/>
                    <a:pt x="3403" y="835"/>
                    <a:pt x="4004" y="501"/>
                  </a:cubicBezTo>
                  <a:cubicBezTo>
                    <a:pt x="4437" y="301"/>
                    <a:pt x="4871" y="168"/>
                    <a:pt x="5338" y="101"/>
                  </a:cubicBezTo>
                  <a:cubicBezTo>
                    <a:pt x="5505" y="68"/>
                    <a:pt x="5671" y="68"/>
                    <a:pt x="5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1"/>
            <p:cNvSpPr/>
            <p:nvPr/>
          </p:nvSpPr>
          <p:spPr>
            <a:xfrm>
              <a:off x="1296250" y="3227350"/>
              <a:ext cx="64225" cy="580450"/>
            </a:xfrm>
            <a:custGeom>
              <a:avLst/>
              <a:gdLst/>
              <a:ahLst/>
              <a:cxnLst/>
              <a:rect l="l" t="t" r="r" b="b"/>
              <a:pathLst>
                <a:path w="2569" h="23218" extrusionOk="0">
                  <a:moveTo>
                    <a:pt x="2569" y="1"/>
                  </a:moveTo>
                  <a:lnTo>
                    <a:pt x="2569" y="1"/>
                  </a:lnTo>
                  <a:cubicBezTo>
                    <a:pt x="2536" y="67"/>
                    <a:pt x="2502" y="134"/>
                    <a:pt x="2469" y="234"/>
                  </a:cubicBezTo>
                  <a:lnTo>
                    <a:pt x="2302" y="868"/>
                  </a:lnTo>
                  <a:cubicBezTo>
                    <a:pt x="2202" y="1168"/>
                    <a:pt x="2135" y="1502"/>
                    <a:pt x="2035" y="1935"/>
                  </a:cubicBezTo>
                  <a:cubicBezTo>
                    <a:pt x="1935" y="2336"/>
                    <a:pt x="1802" y="2803"/>
                    <a:pt x="1702" y="3303"/>
                  </a:cubicBezTo>
                  <a:cubicBezTo>
                    <a:pt x="1135" y="6038"/>
                    <a:pt x="734" y="8774"/>
                    <a:pt x="467" y="11509"/>
                  </a:cubicBezTo>
                  <a:cubicBezTo>
                    <a:pt x="167" y="14244"/>
                    <a:pt x="0" y="17013"/>
                    <a:pt x="0" y="19781"/>
                  </a:cubicBezTo>
                  <a:cubicBezTo>
                    <a:pt x="0" y="20849"/>
                    <a:pt x="34" y="21683"/>
                    <a:pt x="67" y="22283"/>
                  </a:cubicBezTo>
                  <a:cubicBezTo>
                    <a:pt x="67" y="22550"/>
                    <a:pt x="100" y="22784"/>
                    <a:pt x="100" y="22950"/>
                  </a:cubicBezTo>
                  <a:cubicBezTo>
                    <a:pt x="100" y="23050"/>
                    <a:pt x="134" y="23117"/>
                    <a:pt x="134" y="23217"/>
                  </a:cubicBezTo>
                  <a:cubicBezTo>
                    <a:pt x="167" y="23117"/>
                    <a:pt x="167" y="23050"/>
                    <a:pt x="134" y="22984"/>
                  </a:cubicBezTo>
                  <a:lnTo>
                    <a:pt x="134" y="22283"/>
                  </a:lnTo>
                  <a:lnTo>
                    <a:pt x="134" y="19781"/>
                  </a:lnTo>
                  <a:cubicBezTo>
                    <a:pt x="167" y="17680"/>
                    <a:pt x="334" y="14744"/>
                    <a:pt x="634" y="11542"/>
                  </a:cubicBezTo>
                  <a:cubicBezTo>
                    <a:pt x="968" y="8340"/>
                    <a:pt x="1435" y="5438"/>
                    <a:pt x="1868" y="3336"/>
                  </a:cubicBezTo>
                  <a:cubicBezTo>
                    <a:pt x="1935" y="2836"/>
                    <a:pt x="2035" y="2369"/>
                    <a:pt x="2135" y="1935"/>
                  </a:cubicBezTo>
                  <a:cubicBezTo>
                    <a:pt x="2235" y="1535"/>
                    <a:pt x="2302" y="1201"/>
                    <a:pt x="2369" y="901"/>
                  </a:cubicBezTo>
                  <a:cubicBezTo>
                    <a:pt x="2435" y="634"/>
                    <a:pt x="2469" y="401"/>
                    <a:pt x="2536" y="234"/>
                  </a:cubicBezTo>
                  <a:cubicBezTo>
                    <a:pt x="2536" y="167"/>
                    <a:pt x="2569" y="67"/>
                    <a:pt x="2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61"/>
            <p:cNvSpPr/>
            <p:nvPr/>
          </p:nvSpPr>
          <p:spPr>
            <a:xfrm>
              <a:off x="1106100" y="3272375"/>
              <a:ext cx="193500" cy="394475"/>
            </a:xfrm>
            <a:custGeom>
              <a:avLst/>
              <a:gdLst/>
              <a:ahLst/>
              <a:cxnLst/>
              <a:rect l="l" t="t" r="r" b="b"/>
              <a:pathLst>
                <a:path w="7740" h="15779" extrusionOk="0">
                  <a:moveTo>
                    <a:pt x="1" y="1"/>
                  </a:moveTo>
                  <a:lnTo>
                    <a:pt x="1" y="1"/>
                  </a:lnTo>
                  <a:cubicBezTo>
                    <a:pt x="701" y="535"/>
                    <a:pt x="1369" y="1135"/>
                    <a:pt x="2002" y="1735"/>
                  </a:cubicBezTo>
                  <a:cubicBezTo>
                    <a:pt x="3437" y="3303"/>
                    <a:pt x="4571" y="5105"/>
                    <a:pt x="5405" y="7073"/>
                  </a:cubicBezTo>
                  <a:cubicBezTo>
                    <a:pt x="5872" y="8140"/>
                    <a:pt x="6305" y="9241"/>
                    <a:pt x="6639" y="10375"/>
                  </a:cubicBezTo>
                  <a:cubicBezTo>
                    <a:pt x="6939" y="11409"/>
                    <a:pt x="7173" y="12343"/>
                    <a:pt x="7306" y="13144"/>
                  </a:cubicBezTo>
                  <a:cubicBezTo>
                    <a:pt x="7473" y="13944"/>
                    <a:pt x="7573" y="14611"/>
                    <a:pt x="7606" y="15045"/>
                  </a:cubicBezTo>
                  <a:cubicBezTo>
                    <a:pt x="7640" y="15278"/>
                    <a:pt x="7673" y="15545"/>
                    <a:pt x="7706" y="15779"/>
                  </a:cubicBezTo>
                  <a:cubicBezTo>
                    <a:pt x="7740" y="15512"/>
                    <a:pt x="7740" y="15278"/>
                    <a:pt x="7706" y="15045"/>
                  </a:cubicBezTo>
                  <a:cubicBezTo>
                    <a:pt x="7673" y="14411"/>
                    <a:pt x="7573" y="13744"/>
                    <a:pt x="7473" y="13110"/>
                  </a:cubicBezTo>
                  <a:cubicBezTo>
                    <a:pt x="7306" y="12176"/>
                    <a:pt x="7106" y="11242"/>
                    <a:pt x="6839" y="10308"/>
                  </a:cubicBezTo>
                  <a:cubicBezTo>
                    <a:pt x="6506" y="9174"/>
                    <a:pt x="6105" y="8073"/>
                    <a:pt x="5605" y="6973"/>
                  </a:cubicBezTo>
                  <a:cubicBezTo>
                    <a:pt x="4771" y="5004"/>
                    <a:pt x="3604" y="3170"/>
                    <a:pt x="2102" y="1635"/>
                  </a:cubicBezTo>
                  <a:cubicBezTo>
                    <a:pt x="1836" y="1369"/>
                    <a:pt x="1569" y="1102"/>
                    <a:pt x="1269" y="901"/>
                  </a:cubicBezTo>
                  <a:cubicBezTo>
                    <a:pt x="1168" y="768"/>
                    <a:pt x="1035" y="668"/>
                    <a:pt x="935" y="601"/>
                  </a:cubicBezTo>
                  <a:lnTo>
                    <a:pt x="601" y="368"/>
                  </a:lnTo>
                  <a:cubicBezTo>
                    <a:pt x="435" y="234"/>
                    <a:pt x="201" y="1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61"/>
          <p:cNvGrpSpPr/>
          <p:nvPr/>
        </p:nvGrpSpPr>
        <p:grpSpPr>
          <a:xfrm>
            <a:off x="6401505" y="1461281"/>
            <a:ext cx="926179" cy="1835267"/>
            <a:chOff x="7513825" y="2353400"/>
            <a:chExt cx="750550" cy="1487250"/>
          </a:xfrm>
        </p:grpSpPr>
        <p:sp>
          <p:nvSpPr>
            <p:cNvPr id="926" name="Google Shape;926;p61"/>
            <p:cNvSpPr/>
            <p:nvPr/>
          </p:nvSpPr>
          <p:spPr>
            <a:xfrm>
              <a:off x="7862400" y="2985500"/>
              <a:ext cx="401975" cy="852325"/>
            </a:xfrm>
            <a:custGeom>
              <a:avLst/>
              <a:gdLst/>
              <a:ahLst/>
              <a:cxnLst/>
              <a:rect l="l" t="t" r="r" b="b"/>
              <a:pathLst>
                <a:path w="16079" h="34093" extrusionOk="0">
                  <a:moveTo>
                    <a:pt x="15945" y="1"/>
                  </a:moveTo>
                  <a:lnTo>
                    <a:pt x="15945" y="1"/>
                  </a:lnTo>
                  <a:cubicBezTo>
                    <a:pt x="13644" y="2436"/>
                    <a:pt x="12042" y="5405"/>
                    <a:pt x="11275" y="8640"/>
                  </a:cubicBezTo>
                  <a:cubicBezTo>
                    <a:pt x="11175" y="9308"/>
                    <a:pt x="10942" y="9908"/>
                    <a:pt x="10641" y="10475"/>
                  </a:cubicBezTo>
                  <a:cubicBezTo>
                    <a:pt x="9941" y="11509"/>
                    <a:pt x="8540" y="11809"/>
                    <a:pt x="7739" y="12777"/>
                  </a:cubicBezTo>
                  <a:cubicBezTo>
                    <a:pt x="6405" y="14378"/>
                    <a:pt x="7439" y="16913"/>
                    <a:pt x="6639" y="18881"/>
                  </a:cubicBezTo>
                  <a:cubicBezTo>
                    <a:pt x="6172" y="20082"/>
                    <a:pt x="5037" y="20883"/>
                    <a:pt x="4103" y="21783"/>
                  </a:cubicBezTo>
                  <a:cubicBezTo>
                    <a:pt x="3203" y="22717"/>
                    <a:pt x="2369" y="23985"/>
                    <a:pt x="2669" y="25219"/>
                  </a:cubicBezTo>
                  <a:lnTo>
                    <a:pt x="1" y="34092"/>
                  </a:lnTo>
                  <a:lnTo>
                    <a:pt x="3837" y="33959"/>
                  </a:lnTo>
                  <a:cubicBezTo>
                    <a:pt x="3899" y="33960"/>
                    <a:pt x="3961" y="33961"/>
                    <a:pt x="4023" y="33961"/>
                  </a:cubicBezTo>
                  <a:cubicBezTo>
                    <a:pt x="7023" y="33961"/>
                    <a:pt x="9069" y="32378"/>
                    <a:pt x="10441" y="30123"/>
                  </a:cubicBezTo>
                  <a:cubicBezTo>
                    <a:pt x="10875" y="29489"/>
                    <a:pt x="11175" y="28755"/>
                    <a:pt x="11275" y="27954"/>
                  </a:cubicBezTo>
                  <a:cubicBezTo>
                    <a:pt x="11409" y="26153"/>
                    <a:pt x="9841" y="24552"/>
                    <a:pt x="9941" y="22717"/>
                  </a:cubicBezTo>
                  <a:cubicBezTo>
                    <a:pt x="10041" y="20582"/>
                    <a:pt x="12409" y="19215"/>
                    <a:pt x="12943" y="17113"/>
                  </a:cubicBezTo>
                  <a:cubicBezTo>
                    <a:pt x="13410" y="15279"/>
                    <a:pt x="12376" y="13377"/>
                    <a:pt x="12676" y="11509"/>
                  </a:cubicBezTo>
                  <a:cubicBezTo>
                    <a:pt x="12876" y="10375"/>
                    <a:pt x="13544" y="9374"/>
                    <a:pt x="14077" y="8340"/>
                  </a:cubicBezTo>
                  <a:cubicBezTo>
                    <a:pt x="15445" y="5805"/>
                    <a:pt x="16079" y="2903"/>
                    <a:pt x="15945" y="1"/>
                  </a:cubicBezTo>
                  <a:close/>
                </a:path>
              </a:pathLst>
            </a:custGeom>
            <a:solidFill>
              <a:srgbClr val="FFE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61"/>
            <p:cNvSpPr/>
            <p:nvPr/>
          </p:nvSpPr>
          <p:spPr>
            <a:xfrm>
              <a:off x="7862400" y="2985500"/>
              <a:ext cx="401975" cy="852325"/>
            </a:xfrm>
            <a:custGeom>
              <a:avLst/>
              <a:gdLst/>
              <a:ahLst/>
              <a:cxnLst/>
              <a:rect l="l" t="t" r="r" b="b"/>
              <a:pathLst>
                <a:path w="16079" h="34093" extrusionOk="0">
                  <a:moveTo>
                    <a:pt x="15945" y="1"/>
                  </a:moveTo>
                  <a:lnTo>
                    <a:pt x="15945" y="1"/>
                  </a:lnTo>
                  <a:cubicBezTo>
                    <a:pt x="13644" y="2436"/>
                    <a:pt x="12042" y="5405"/>
                    <a:pt x="11275" y="8640"/>
                  </a:cubicBezTo>
                  <a:cubicBezTo>
                    <a:pt x="11175" y="9308"/>
                    <a:pt x="10942" y="9908"/>
                    <a:pt x="10641" y="10475"/>
                  </a:cubicBezTo>
                  <a:cubicBezTo>
                    <a:pt x="9941" y="11509"/>
                    <a:pt x="8540" y="11809"/>
                    <a:pt x="7739" y="12777"/>
                  </a:cubicBezTo>
                  <a:cubicBezTo>
                    <a:pt x="6405" y="14378"/>
                    <a:pt x="7439" y="16913"/>
                    <a:pt x="6639" y="18881"/>
                  </a:cubicBezTo>
                  <a:cubicBezTo>
                    <a:pt x="6172" y="20082"/>
                    <a:pt x="5037" y="20883"/>
                    <a:pt x="4103" y="21783"/>
                  </a:cubicBezTo>
                  <a:cubicBezTo>
                    <a:pt x="3203" y="22717"/>
                    <a:pt x="2369" y="23985"/>
                    <a:pt x="2669" y="25219"/>
                  </a:cubicBezTo>
                  <a:lnTo>
                    <a:pt x="1" y="34092"/>
                  </a:lnTo>
                  <a:lnTo>
                    <a:pt x="3837" y="33959"/>
                  </a:lnTo>
                  <a:cubicBezTo>
                    <a:pt x="3899" y="33960"/>
                    <a:pt x="3961" y="33961"/>
                    <a:pt x="4023" y="33961"/>
                  </a:cubicBezTo>
                  <a:cubicBezTo>
                    <a:pt x="7023" y="33961"/>
                    <a:pt x="9069" y="32378"/>
                    <a:pt x="10441" y="30123"/>
                  </a:cubicBezTo>
                  <a:cubicBezTo>
                    <a:pt x="10875" y="29489"/>
                    <a:pt x="11175" y="28755"/>
                    <a:pt x="11275" y="27954"/>
                  </a:cubicBezTo>
                  <a:cubicBezTo>
                    <a:pt x="11409" y="26153"/>
                    <a:pt x="9841" y="24552"/>
                    <a:pt x="9941" y="22717"/>
                  </a:cubicBezTo>
                  <a:cubicBezTo>
                    <a:pt x="10041" y="20582"/>
                    <a:pt x="12409" y="19215"/>
                    <a:pt x="12943" y="17113"/>
                  </a:cubicBezTo>
                  <a:cubicBezTo>
                    <a:pt x="13410" y="15279"/>
                    <a:pt x="12376" y="13377"/>
                    <a:pt x="12676" y="11509"/>
                  </a:cubicBezTo>
                  <a:cubicBezTo>
                    <a:pt x="12876" y="10375"/>
                    <a:pt x="13544" y="9374"/>
                    <a:pt x="14077" y="8340"/>
                  </a:cubicBezTo>
                  <a:cubicBezTo>
                    <a:pt x="15445" y="5805"/>
                    <a:pt x="16079" y="2903"/>
                    <a:pt x="15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1"/>
            <p:cNvSpPr/>
            <p:nvPr/>
          </p:nvSpPr>
          <p:spPr>
            <a:xfrm>
              <a:off x="7513825" y="2653600"/>
              <a:ext cx="378625" cy="1187050"/>
            </a:xfrm>
            <a:custGeom>
              <a:avLst/>
              <a:gdLst/>
              <a:ahLst/>
              <a:cxnLst/>
              <a:rect l="l" t="t" r="r" b="b"/>
              <a:pathLst>
                <a:path w="15145" h="47482" extrusionOk="0">
                  <a:moveTo>
                    <a:pt x="13234" y="47388"/>
                  </a:moveTo>
                  <a:cubicBezTo>
                    <a:pt x="13173" y="47438"/>
                    <a:pt x="13143" y="47468"/>
                    <a:pt x="13143" y="47468"/>
                  </a:cubicBezTo>
                  <a:cubicBezTo>
                    <a:pt x="13174" y="47441"/>
                    <a:pt x="13204" y="47414"/>
                    <a:pt x="13234" y="47388"/>
                  </a:cubicBezTo>
                  <a:close/>
                  <a:moveTo>
                    <a:pt x="534" y="1"/>
                  </a:moveTo>
                  <a:lnTo>
                    <a:pt x="501" y="168"/>
                  </a:lnTo>
                  <a:lnTo>
                    <a:pt x="501" y="334"/>
                  </a:lnTo>
                  <a:cubicBezTo>
                    <a:pt x="401" y="1202"/>
                    <a:pt x="234" y="2069"/>
                    <a:pt x="134" y="2970"/>
                  </a:cubicBezTo>
                  <a:cubicBezTo>
                    <a:pt x="34" y="3837"/>
                    <a:pt x="0" y="4738"/>
                    <a:pt x="34" y="5605"/>
                  </a:cubicBezTo>
                  <a:cubicBezTo>
                    <a:pt x="34" y="6038"/>
                    <a:pt x="67" y="6505"/>
                    <a:pt x="134" y="6939"/>
                  </a:cubicBezTo>
                  <a:cubicBezTo>
                    <a:pt x="267" y="7339"/>
                    <a:pt x="401" y="7773"/>
                    <a:pt x="567" y="8173"/>
                  </a:cubicBezTo>
                  <a:cubicBezTo>
                    <a:pt x="934" y="8941"/>
                    <a:pt x="1234" y="9741"/>
                    <a:pt x="1468" y="10542"/>
                  </a:cubicBezTo>
                  <a:cubicBezTo>
                    <a:pt x="1701" y="11342"/>
                    <a:pt x="1835" y="12176"/>
                    <a:pt x="1902" y="13010"/>
                  </a:cubicBezTo>
                  <a:cubicBezTo>
                    <a:pt x="2002" y="13844"/>
                    <a:pt x="2068" y="14645"/>
                    <a:pt x="2168" y="15445"/>
                  </a:cubicBezTo>
                  <a:cubicBezTo>
                    <a:pt x="2335" y="17046"/>
                    <a:pt x="2435" y="18681"/>
                    <a:pt x="3102" y="20149"/>
                  </a:cubicBezTo>
                  <a:cubicBezTo>
                    <a:pt x="3436" y="20849"/>
                    <a:pt x="3870" y="21483"/>
                    <a:pt x="4170" y="22183"/>
                  </a:cubicBezTo>
                  <a:cubicBezTo>
                    <a:pt x="4470" y="22850"/>
                    <a:pt x="4637" y="23584"/>
                    <a:pt x="4670" y="24318"/>
                  </a:cubicBezTo>
                  <a:cubicBezTo>
                    <a:pt x="4737" y="25753"/>
                    <a:pt x="4537" y="27220"/>
                    <a:pt x="4970" y="28588"/>
                  </a:cubicBezTo>
                  <a:cubicBezTo>
                    <a:pt x="5371" y="29922"/>
                    <a:pt x="6171" y="31023"/>
                    <a:pt x="6638" y="32224"/>
                  </a:cubicBezTo>
                  <a:cubicBezTo>
                    <a:pt x="7072" y="33425"/>
                    <a:pt x="6872" y="34692"/>
                    <a:pt x="6705" y="35826"/>
                  </a:cubicBezTo>
                  <a:cubicBezTo>
                    <a:pt x="6505" y="36961"/>
                    <a:pt x="6338" y="38095"/>
                    <a:pt x="6572" y="39162"/>
                  </a:cubicBezTo>
                  <a:cubicBezTo>
                    <a:pt x="6805" y="40230"/>
                    <a:pt x="7539" y="40997"/>
                    <a:pt x="8006" y="41797"/>
                  </a:cubicBezTo>
                  <a:cubicBezTo>
                    <a:pt x="8239" y="42164"/>
                    <a:pt x="8373" y="42598"/>
                    <a:pt x="8473" y="43032"/>
                  </a:cubicBezTo>
                  <a:cubicBezTo>
                    <a:pt x="8506" y="43432"/>
                    <a:pt x="8540" y="43866"/>
                    <a:pt x="8540" y="44299"/>
                  </a:cubicBezTo>
                  <a:cubicBezTo>
                    <a:pt x="8540" y="44666"/>
                    <a:pt x="8606" y="45066"/>
                    <a:pt x="8706" y="45433"/>
                  </a:cubicBezTo>
                  <a:cubicBezTo>
                    <a:pt x="8840" y="45767"/>
                    <a:pt x="9073" y="46034"/>
                    <a:pt x="9340" y="46267"/>
                  </a:cubicBezTo>
                  <a:cubicBezTo>
                    <a:pt x="9807" y="46634"/>
                    <a:pt x="10308" y="46901"/>
                    <a:pt x="10875" y="47101"/>
                  </a:cubicBezTo>
                  <a:cubicBezTo>
                    <a:pt x="11275" y="47235"/>
                    <a:pt x="11709" y="47335"/>
                    <a:pt x="12142" y="47401"/>
                  </a:cubicBezTo>
                  <a:cubicBezTo>
                    <a:pt x="12326" y="47456"/>
                    <a:pt x="12520" y="47481"/>
                    <a:pt x="12712" y="47481"/>
                  </a:cubicBezTo>
                  <a:cubicBezTo>
                    <a:pt x="12870" y="47481"/>
                    <a:pt x="13026" y="47465"/>
                    <a:pt x="13176" y="47435"/>
                  </a:cubicBezTo>
                  <a:lnTo>
                    <a:pt x="13176" y="47435"/>
                  </a:lnTo>
                  <a:cubicBezTo>
                    <a:pt x="13176" y="47435"/>
                    <a:pt x="13076" y="47435"/>
                    <a:pt x="12876" y="47468"/>
                  </a:cubicBezTo>
                  <a:cubicBezTo>
                    <a:pt x="12609" y="47435"/>
                    <a:pt x="12342" y="47435"/>
                    <a:pt x="12109" y="47368"/>
                  </a:cubicBezTo>
                  <a:cubicBezTo>
                    <a:pt x="11675" y="47301"/>
                    <a:pt x="11275" y="47201"/>
                    <a:pt x="10875" y="47034"/>
                  </a:cubicBezTo>
                  <a:cubicBezTo>
                    <a:pt x="10341" y="46834"/>
                    <a:pt x="9841" y="46534"/>
                    <a:pt x="9374" y="46167"/>
                  </a:cubicBezTo>
                  <a:cubicBezTo>
                    <a:pt x="9107" y="45967"/>
                    <a:pt x="8907" y="45700"/>
                    <a:pt x="8773" y="45367"/>
                  </a:cubicBezTo>
                  <a:cubicBezTo>
                    <a:pt x="8673" y="45000"/>
                    <a:pt x="8640" y="44633"/>
                    <a:pt x="8640" y="44266"/>
                  </a:cubicBezTo>
                  <a:cubicBezTo>
                    <a:pt x="8640" y="43832"/>
                    <a:pt x="8606" y="43432"/>
                    <a:pt x="8540" y="42998"/>
                  </a:cubicBezTo>
                  <a:cubicBezTo>
                    <a:pt x="8473" y="42531"/>
                    <a:pt x="8340" y="42098"/>
                    <a:pt x="8073" y="41731"/>
                  </a:cubicBezTo>
                  <a:cubicBezTo>
                    <a:pt x="7639" y="40897"/>
                    <a:pt x="6939" y="40130"/>
                    <a:pt x="6705" y="39129"/>
                  </a:cubicBezTo>
                  <a:cubicBezTo>
                    <a:pt x="6438" y="38095"/>
                    <a:pt x="6638" y="36994"/>
                    <a:pt x="6838" y="35826"/>
                  </a:cubicBezTo>
                  <a:cubicBezTo>
                    <a:pt x="7039" y="34692"/>
                    <a:pt x="7172" y="33391"/>
                    <a:pt x="6772" y="32157"/>
                  </a:cubicBezTo>
                  <a:cubicBezTo>
                    <a:pt x="6371" y="30890"/>
                    <a:pt x="5538" y="29822"/>
                    <a:pt x="5137" y="28521"/>
                  </a:cubicBezTo>
                  <a:cubicBezTo>
                    <a:pt x="4737" y="27187"/>
                    <a:pt x="4937" y="25753"/>
                    <a:pt x="4870" y="24285"/>
                  </a:cubicBezTo>
                  <a:cubicBezTo>
                    <a:pt x="4837" y="23518"/>
                    <a:pt x="4670" y="22750"/>
                    <a:pt x="4370" y="22083"/>
                  </a:cubicBezTo>
                  <a:cubicBezTo>
                    <a:pt x="4070" y="21383"/>
                    <a:pt x="3636" y="20716"/>
                    <a:pt x="3303" y="20015"/>
                  </a:cubicBezTo>
                  <a:cubicBezTo>
                    <a:pt x="2669" y="18647"/>
                    <a:pt x="2569" y="17013"/>
                    <a:pt x="2369" y="15412"/>
                  </a:cubicBezTo>
                  <a:cubicBezTo>
                    <a:pt x="2302" y="14611"/>
                    <a:pt x="2202" y="13811"/>
                    <a:pt x="2135" y="12977"/>
                  </a:cubicBezTo>
                  <a:cubicBezTo>
                    <a:pt x="2068" y="12109"/>
                    <a:pt x="1935" y="11276"/>
                    <a:pt x="1701" y="10475"/>
                  </a:cubicBezTo>
                  <a:cubicBezTo>
                    <a:pt x="1468" y="9641"/>
                    <a:pt x="1134" y="8840"/>
                    <a:pt x="801" y="8073"/>
                  </a:cubicBezTo>
                  <a:cubicBezTo>
                    <a:pt x="634" y="7673"/>
                    <a:pt x="501" y="7273"/>
                    <a:pt x="367" y="6872"/>
                  </a:cubicBezTo>
                  <a:cubicBezTo>
                    <a:pt x="334" y="6439"/>
                    <a:pt x="300" y="6005"/>
                    <a:pt x="267" y="5571"/>
                  </a:cubicBezTo>
                  <a:cubicBezTo>
                    <a:pt x="234" y="4704"/>
                    <a:pt x="267" y="3837"/>
                    <a:pt x="401" y="2970"/>
                  </a:cubicBezTo>
                  <a:cubicBezTo>
                    <a:pt x="499" y="2114"/>
                    <a:pt x="663" y="1258"/>
                    <a:pt x="763" y="371"/>
                  </a:cubicBezTo>
                  <a:lnTo>
                    <a:pt x="763" y="371"/>
                  </a:lnTo>
                  <a:cubicBezTo>
                    <a:pt x="1477" y="763"/>
                    <a:pt x="2076" y="1293"/>
                    <a:pt x="2535" y="1936"/>
                  </a:cubicBezTo>
                  <a:cubicBezTo>
                    <a:pt x="3069" y="2636"/>
                    <a:pt x="3469" y="3403"/>
                    <a:pt x="3770" y="4204"/>
                  </a:cubicBezTo>
                  <a:cubicBezTo>
                    <a:pt x="4403" y="5872"/>
                    <a:pt x="4604" y="7540"/>
                    <a:pt x="4937" y="9207"/>
                  </a:cubicBezTo>
                  <a:cubicBezTo>
                    <a:pt x="5171" y="10875"/>
                    <a:pt x="5704" y="12476"/>
                    <a:pt x="6505" y="13944"/>
                  </a:cubicBezTo>
                  <a:cubicBezTo>
                    <a:pt x="6939" y="14645"/>
                    <a:pt x="7472" y="15278"/>
                    <a:pt x="7873" y="15912"/>
                  </a:cubicBezTo>
                  <a:cubicBezTo>
                    <a:pt x="8340" y="16546"/>
                    <a:pt x="8640" y="17246"/>
                    <a:pt x="8773" y="18014"/>
                  </a:cubicBezTo>
                  <a:cubicBezTo>
                    <a:pt x="9007" y="19515"/>
                    <a:pt x="8106" y="20949"/>
                    <a:pt x="8273" y="22484"/>
                  </a:cubicBezTo>
                  <a:cubicBezTo>
                    <a:pt x="8373" y="23217"/>
                    <a:pt x="8606" y="23918"/>
                    <a:pt x="9007" y="24552"/>
                  </a:cubicBezTo>
                  <a:cubicBezTo>
                    <a:pt x="9374" y="25185"/>
                    <a:pt x="9774" y="25753"/>
                    <a:pt x="10141" y="26320"/>
                  </a:cubicBezTo>
                  <a:cubicBezTo>
                    <a:pt x="10541" y="26887"/>
                    <a:pt x="10875" y="27454"/>
                    <a:pt x="11175" y="28054"/>
                  </a:cubicBezTo>
                  <a:cubicBezTo>
                    <a:pt x="11408" y="28655"/>
                    <a:pt x="11575" y="29288"/>
                    <a:pt x="11609" y="29922"/>
                  </a:cubicBezTo>
                  <a:cubicBezTo>
                    <a:pt x="11709" y="31190"/>
                    <a:pt x="11508" y="32424"/>
                    <a:pt x="11609" y="33592"/>
                  </a:cubicBezTo>
                  <a:cubicBezTo>
                    <a:pt x="11709" y="34726"/>
                    <a:pt x="12042" y="35793"/>
                    <a:pt x="12576" y="36794"/>
                  </a:cubicBezTo>
                  <a:cubicBezTo>
                    <a:pt x="13043" y="37761"/>
                    <a:pt x="13577" y="38595"/>
                    <a:pt x="13977" y="39429"/>
                  </a:cubicBezTo>
                  <a:cubicBezTo>
                    <a:pt x="14210" y="39829"/>
                    <a:pt x="14411" y="40230"/>
                    <a:pt x="14577" y="40630"/>
                  </a:cubicBezTo>
                  <a:cubicBezTo>
                    <a:pt x="14711" y="40997"/>
                    <a:pt x="14844" y="41397"/>
                    <a:pt x="14911" y="41831"/>
                  </a:cubicBezTo>
                  <a:cubicBezTo>
                    <a:pt x="15011" y="42531"/>
                    <a:pt x="15011" y="43265"/>
                    <a:pt x="14944" y="43966"/>
                  </a:cubicBezTo>
                  <a:cubicBezTo>
                    <a:pt x="14844" y="44966"/>
                    <a:pt x="14477" y="45934"/>
                    <a:pt x="13877" y="46734"/>
                  </a:cubicBezTo>
                  <a:cubicBezTo>
                    <a:pt x="13670" y="46970"/>
                    <a:pt x="13463" y="47181"/>
                    <a:pt x="13234" y="47388"/>
                  </a:cubicBezTo>
                  <a:lnTo>
                    <a:pt x="13234" y="47388"/>
                  </a:lnTo>
                  <a:cubicBezTo>
                    <a:pt x="13263" y="47363"/>
                    <a:pt x="13300" y="47334"/>
                    <a:pt x="13343" y="47301"/>
                  </a:cubicBezTo>
                  <a:cubicBezTo>
                    <a:pt x="13443" y="47235"/>
                    <a:pt x="13543" y="47168"/>
                    <a:pt x="13610" y="47101"/>
                  </a:cubicBezTo>
                  <a:cubicBezTo>
                    <a:pt x="13710" y="47001"/>
                    <a:pt x="13810" y="46868"/>
                    <a:pt x="13910" y="46768"/>
                  </a:cubicBezTo>
                  <a:cubicBezTo>
                    <a:pt x="14544" y="45967"/>
                    <a:pt x="14911" y="45000"/>
                    <a:pt x="15011" y="43966"/>
                  </a:cubicBezTo>
                  <a:cubicBezTo>
                    <a:pt x="15144" y="43265"/>
                    <a:pt x="15144" y="42531"/>
                    <a:pt x="15011" y="41797"/>
                  </a:cubicBezTo>
                  <a:cubicBezTo>
                    <a:pt x="14978" y="41364"/>
                    <a:pt x="14844" y="40963"/>
                    <a:pt x="14711" y="40597"/>
                  </a:cubicBezTo>
                  <a:cubicBezTo>
                    <a:pt x="14544" y="40163"/>
                    <a:pt x="14344" y="39763"/>
                    <a:pt x="14110" y="39362"/>
                  </a:cubicBezTo>
                  <a:cubicBezTo>
                    <a:pt x="13710" y="38528"/>
                    <a:pt x="13176" y="37661"/>
                    <a:pt x="12743" y="36727"/>
                  </a:cubicBezTo>
                  <a:cubicBezTo>
                    <a:pt x="12209" y="35760"/>
                    <a:pt x="11909" y="34692"/>
                    <a:pt x="11809" y="33592"/>
                  </a:cubicBezTo>
                  <a:cubicBezTo>
                    <a:pt x="11709" y="32391"/>
                    <a:pt x="11875" y="31190"/>
                    <a:pt x="11809" y="29889"/>
                  </a:cubicBezTo>
                  <a:cubicBezTo>
                    <a:pt x="11775" y="29255"/>
                    <a:pt x="11609" y="28588"/>
                    <a:pt x="11342" y="27988"/>
                  </a:cubicBezTo>
                  <a:cubicBezTo>
                    <a:pt x="11041" y="27354"/>
                    <a:pt x="10708" y="26753"/>
                    <a:pt x="10308" y="26220"/>
                  </a:cubicBezTo>
                  <a:cubicBezTo>
                    <a:pt x="9941" y="25619"/>
                    <a:pt x="9540" y="25085"/>
                    <a:pt x="9173" y="24452"/>
                  </a:cubicBezTo>
                  <a:cubicBezTo>
                    <a:pt x="8807" y="23851"/>
                    <a:pt x="8573" y="23151"/>
                    <a:pt x="8506" y="22450"/>
                  </a:cubicBezTo>
                  <a:cubicBezTo>
                    <a:pt x="8340" y="21016"/>
                    <a:pt x="9240" y="19615"/>
                    <a:pt x="9007" y="17980"/>
                  </a:cubicBezTo>
                  <a:cubicBezTo>
                    <a:pt x="8873" y="17213"/>
                    <a:pt x="8540" y="16446"/>
                    <a:pt x="8073" y="15812"/>
                  </a:cubicBezTo>
                  <a:cubicBezTo>
                    <a:pt x="7639" y="15145"/>
                    <a:pt x="7139" y="14511"/>
                    <a:pt x="6705" y="13811"/>
                  </a:cubicBezTo>
                  <a:cubicBezTo>
                    <a:pt x="5871" y="12443"/>
                    <a:pt x="5504" y="10842"/>
                    <a:pt x="5171" y="9174"/>
                  </a:cubicBezTo>
                  <a:cubicBezTo>
                    <a:pt x="4837" y="7540"/>
                    <a:pt x="4637" y="5838"/>
                    <a:pt x="4003" y="4170"/>
                  </a:cubicBezTo>
                  <a:cubicBezTo>
                    <a:pt x="3703" y="3337"/>
                    <a:pt x="3269" y="2536"/>
                    <a:pt x="2736" y="1802"/>
                  </a:cubicBezTo>
                  <a:cubicBezTo>
                    <a:pt x="2202" y="1102"/>
                    <a:pt x="1501" y="501"/>
                    <a:pt x="701" y="68"/>
                  </a:cubicBezTo>
                  <a:lnTo>
                    <a:pt x="5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61"/>
            <p:cNvSpPr/>
            <p:nvPr/>
          </p:nvSpPr>
          <p:spPr>
            <a:xfrm>
              <a:off x="7547175" y="2710325"/>
              <a:ext cx="296075" cy="1130000"/>
            </a:xfrm>
            <a:custGeom>
              <a:avLst/>
              <a:gdLst/>
              <a:ahLst/>
              <a:cxnLst/>
              <a:rect l="l" t="t" r="r" b="b"/>
              <a:pathLst>
                <a:path w="11843" h="45200" extrusionOk="0">
                  <a:moveTo>
                    <a:pt x="1" y="0"/>
                  </a:moveTo>
                  <a:cubicBezTo>
                    <a:pt x="1" y="33"/>
                    <a:pt x="1" y="67"/>
                    <a:pt x="34" y="100"/>
                  </a:cubicBezTo>
                  <a:cubicBezTo>
                    <a:pt x="34" y="67"/>
                    <a:pt x="34" y="33"/>
                    <a:pt x="1" y="0"/>
                  </a:cubicBezTo>
                  <a:close/>
                  <a:moveTo>
                    <a:pt x="34" y="100"/>
                  </a:moveTo>
                  <a:cubicBezTo>
                    <a:pt x="34" y="200"/>
                    <a:pt x="67" y="334"/>
                    <a:pt x="67" y="467"/>
                  </a:cubicBezTo>
                  <a:cubicBezTo>
                    <a:pt x="134" y="767"/>
                    <a:pt x="201" y="1234"/>
                    <a:pt x="334" y="1801"/>
                  </a:cubicBezTo>
                  <a:cubicBezTo>
                    <a:pt x="468" y="2402"/>
                    <a:pt x="801" y="3036"/>
                    <a:pt x="1101" y="3836"/>
                  </a:cubicBezTo>
                  <a:cubicBezTo>
                    <a:pt x="1368" y="4637"/>
                    <a:pt x="1668" y="5537"/>
                    <a:pt x="1935" y="6538"/>
                  </a:cubicBezTo>
                  <a:cubicBezTo>
                    <a:pt x="2202" y="7572"/>
                    <a:pt x="2469" y="8706"/>
                    <a:pt x="2702" y="9941"/>
                  </a:cubicBezTo>
                  <a:cubicBezTo>
                    <a:pt x="2936" y="11241"/>
                    <a:pt x="3336" y="12509"/>
                    <a:pt x="3903" y="13743"/>
                  </a:cubicBezTo>
                  <a:cubicBezTo>
                    <a:pt x="4237" y="14377"/>
                    <a:pt x="4570" y="14977"/>
                    <a:pt x="4837" y="15678"/>
                  </a:cubicBezTo>
                  <a:cubicBezTo>
                    <a:pt x="5104" y="16345"/>
                    <a:pt x="5271" y="17079"/>
                    <a:pt x="5371" y="17813"/>
                  </a:cubicBezTo>
                  <a:cubicBezTo>
                    <a:pt x="5538" y="19381"/>
                    <a:pt x="5771" y="20948"/>
                    <a:pt x="6138" y="22483"/>
                  </a:cubicBezTo>
                  <a:cubicBezTo>
                    <a:pt x="6872" y="25618"/>
                    <a:pt x="7573" y="28621"/>
                    <a:pt x="8273" y="31356"/>
                  </a:cubicBezTo>
                  <a:cubicBezTo>
                    <a:pt x="8940" y="34058"/>
                    <a:pt x="9574" y="36526"/>
                    <a:pt x="10074" y="38561"/>
                  </a:cubicBezTo>
                  <a:cubicBezTo>
                    <a:pt x="10608" y="40596"/>
                    <a:pt x="11042" y="42264"/>
                    <a:pt x="11342" y="43431"/>
                  </a:cubicBezTo>
                  <a:cubicBezTo>
                    <a:pt x="11475" y="43965"/>
                    <a:pt x="11609" y="44432"/>
                    <a:pt x="11676" y="44732"/>
                  </a:cubicBezTo>
                  <a:cubicBezTo>
                    <a:pt x="11742" y="44866"/>
                    <a:pt x="11742" y="44999"/>
                    <a:pt x="11776" y="45066"/>
                  </a:cubicBezTo>
                  <a:cubicBezTo>
                    <a:pt x="11809" y="45132"/>
                    <a:pt x="11809" y="45166"/>
                    <a:pt x="11842" y="45199"/>
                  </a:cubicBezTo>
                  <a:cubicBezTo>
                    <a:pt x="11842" y="45166"/>
                    <a:pt x="11842" y="45099"/>
                    <a:pt x="11842" y="45066"/>
                  </a:cubicBezTo>
                  <a:cubicBezTo>
                    <a:pt x="11809" y="44999"/>
                    <a:pt x="11776" y="44866"/>
                    <a:pt x="11742" y="44732"/>
                  </a:cubicBezTo>
                  <a:cubicBezTo>
                    <a:pt x="11676" y="44399"/>
                    <a:pt x="11575" y="43965"/>
                    <a:pt x="11442" y="43398"/>
                  </a:cubicBezTo>
                  <a:cubicBezTo>
                    <a:pt x="11175" y="42230"/>
                    <a:pt x="10808" y="40596"/>
                    <a:pt x="10275" y="38528"/>
                  </a:cubicBezTo>
                  <a:cubicBezTo>
                    <a:pt x="9741" y="36460"/>
                    <a:pt x="9140" y="34024"/>
                    <a:pt x="8507" y="31289"/>
                  </a:cubicBezTo>
                  <a:cubicBezTo>
                    <a:pt x="7839" y="28554"/>
                    <a:pt x="7139" y="25585"/>
                    <a:pt x="6372" y="22449"/>
                  </a:cubicBezTo>
                  <a:cubicBezTo>
                    <a:pt x="6038" y="20882"/>
                    <a:pt x="5771" y="19347"/>
                    <a:pt x="5571" y="17779"/>
                  </a:cubicBezTo>
                  <a:cubicBezTo>
                    <a:pt x="5504" y="17046"/>
                    <a:pt x="5304" y="16278"/>
                    <a:pt x="5037" y="15578"/>
                  </a:cubicBezTo>
                  <a:cubicBezTo>
                    <a:pt x="4771" y="14877"/>
                    <a:pt x="4404" y="14277"/>
                    <a:pt x="4103" y="13643"/>
                  </a:cubicBezTo>
                  <a:cubicBezTo>
                    <a:pt x="3536" y="12442"/>
                    <a:pt x="3136" y="11175"/>
                    <a:pt x="2903" y="9874"/>
                  </a:cubicBezTo>
                  <a:cubicBezTo>
                    <a:pt x="2636" y="8673"/>
                    <a:pt x="2402" y="7539"/>
                    <a:pt x="2102" y="6505"/>
                  </a:cubicBezTo>
                  <a:cubicBezTo>
                    <a:pt x="1835" y="5571"/>
                    <a:pt x="1535" y="4670"/>
                    <a:pt x="1201" y="3803"/>
                  </a:cubicBezTo>
                  <a:cubicBezTo>
                    <a:pt x="901" y="3002"/>
                    <a:pt x="568" y="2368"/>
                    <a:pt x="434" y="1768"/>
                  </a:cubicBezTo>
                  <a:cubicBezTo>
                    <a:pt x="267" y="1201"/>
                    <a:pt x="201" y="767"/>
                    <a:pt x="134" y="467"/>
                  </a:cubicBezTo>
                  <a:cubicBezTo>
                    <a:pt x="101" y="300"/>
                    <a:pt x="67" y="200"/>
                    <a:pt x="34" y="1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1"/>
            <p:cNvSpPr/>
            <p:nvPr/>
          </p:nvSpPr>
          <p:spPr>
            <a:xfrm>
              <a:off x="7746475" y="2353400"/>
              <a:ext cx="437850" cy="1487050"/>
            </a:xfrm>
            <a:custGeom>
              <a:avLst/>
              <a:gdLst/>
              <a:ahLst/>
              <a:cxnLst/>
              <a:rect l="l" t="t" r="r" b="b"/>
              <a:pathLst>
                <a:path w="17514" h="59482" extrusionOk="0">
                  <a:moveTo>
                    <a:pt x="16446" y="0"/>
                  </a:moveTo>
                  <a:cubicBezTo>
                    <a:pt x="13644" y="1535"/>
                    <a:pt x="12443" y="4904"/>
                    <a:pt x="11909" y="8039"/>
                  </a:cubicBezTo>
                  <a:cubicBezTo>
                    <a:pt x="11376" y="11175"/>
                    <a:pt x="11242" y="14477"/>
                    <a:pt x="9708" y="17246"/>
                  </a:cubicBezTo>
                  <a:cubicBezTo>
                    <a:pt x="8740" y="19081"/>
                    <a:pt x="7106" y="20715"/>
                    <a:pt x="7006" y="22783"/>
                  </a:cubicBezTo>
                  <a:cubicBezTo>
                    <a:pt x="6939" y="24484"/>
                    <a:pt x="7907" y="26086"/>
                    <a:pt x="7907" y="27787"/>
                  </a:cubicBezTo>
                  <a:cubicBezTo>
                    <a:pt x="7907" y="30789"/>
                    <a:pt x="5038" y="33057"/>
                    <a:pt x="4304" y="35993"/>
                  </a:cubicBezTo>
                  <a:cubicBezTo>
                    <a:pt x="3770" y="38128"/>
                    <a:pt x="4504" y="40429"/>
                    <a:pt x="4271" y="42664"/>
                  </a:cubicBezTo>
                  <a:cubicBezTo>
                    <a:pt x="4004" y="45566"/>
                    <a:pt x="2136" y="48035"/>
                    <a:pt x="1068" y="50737"/>
                  </a:cubicBezTo>
                  <a:cubicBezTo>
                    <a:pt x="1" y="53438"/>
                    <a:pt x="701" y="57975"/>
                    <a:pt x="3203" y="59476"/>
                  </a:cubicBezTo>
                  <a:lnTo>
                    <a:pt x="3170" y="59476"/>
                  </a:lnTo>
                  <a:cubicBezTo>
                    <a:pt x="3228" y="59479"/>
                    <a:pt x="3288" y="59481"/>
                    <a:pt x="3350" y="59481"/>
                  </a:cubicBezTo>
                  <a:cubicBezTo>
                    <a:pt x="5153" y="59481"/>
                    <a:pt x="8252" y="58085"/>
                    <a:pt x="8607" y="56407"/>
                  </a:cubicBezTo>
                  <a:cubicBezTo>
                    <a:pt x="8807" y="55340"/>
                    <a:pt x="8574" y="54206"/>
                    <a:pt x="8807" y="53138"/>
                  </a:cubicBezTo>
                  <a:cubicBezTo>
                    <a:pt x="9141" y="51804"/>
                    <a:pt x="10242" y="50737"/>
                    <a:pt x="10709" y="49402"/>
                  </a:cubicBezTo>
                  <a:cubicBezTo>
                    <a:pt x="11676" y="46700"/>
                    <a:pt x="9841" y="43765"/>
                    <a:pt x="10275" y="40963"/>
                  </a:cubicBezTo>
                  <a:cubicBezTo>
                    <a:pt x="10542" y="38961"/>
                    <a:pt x="11943" y="37260"/>
                    <a:pt x="12376" y="35292"/>
                  </a:cubicBezTo>
                  <a:cubicBezTo>
                    <a:pt x="12910" y="32957"/>
                    <a:pt x="12076" y="30455"/>
                    <a:pt x="12743" y="28154"/>
                  </a:cubicBezTo>
                  <a:cubicBezTo>
                    <a:pt x="13077" y="26953"/>
                    <a:pt x="13811" y="25885"/>
                    <a:pt x="14278" y="24685"/>
                  </a:cubicBezTo>
                  <a:cubicBezTo>
                    <a:pt x="14878" y="23150"/>
                    <a:pt x="14978" y="21516"/>
                    <a:pt x="15112" y="19814"/>
                  </a:cubicBezTo>
                  <a:cubicBezTo>
                    <a:pt x="15212" y="18113"/>
                    <a:pt x="15312" y="16412"/>
                    <a:pt x="15445" y="14711"/>
                  </a:cubicBezTo>
                  <a:cubicBezTo>
                    <a:pt x="15679" y="11875"/>
                    <a:pt x="17180" y="9407"/>
                    <a:pt x="17280" y="8106"/>
                  </a:cubicBezTo>
                  <a:cubicBezTo>
                    <a:pt x="17513" y="4503"/>
                    <a:pt x="16846" y="2669"/>
                    <a:pt x="16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61"/>
            <p:cNvSpPr/>
            <p:nvPr/>
          </p:nvSpPr>
          <p:spPr>
            <a:xfrm>
              <a:off x="7826550" y="2419275"/>
              <a:ext cx="313575" cy="1417700"/>
            </a:xfrm>
            <a:custGeom>
              <a:avLst/>
              <a:gdLst/>
              <a:ahLst/>
              <a:cxnLst/>
              <a:rect l="l" t="t" r="r" b="b"/>
              <a:pathLst>
                <a:path w="12543" h="56708" extrusionOk="0">
                  <a:moveTo>
                    <a:pt x="12542" y="0"/>
                  </a:moveTo>
                  <a:cubicBezTo>
                    <a:pt x="12509" y="67"/>
                    <a:pt x="12509" y="100"/>
                    <a:pt x="12542" y="166"/>
                  </a:cubicBezTo>
                  <a:lnTo>
                    <a:pt x="12542" y="166"/>
                  </a:lnTo>
                  <a:cubicBezTo>
                    <a:pt x="12542" y="155"/>
                    <a:pt x="12542" y="145"/>
                    <a:pt x="12542" y="134"/>
                  </a:cubicBezTo>
                  <a:cubicBezTo>
                    <a:pt x="12542" y="100"/>
                    <a:pt x="12542" y="34"/>
                    <a:pt x="12542" y="0"/>
                  </a:cubicBezTo>
                  <a:close/>
                  <a:moveTo>
                    <a:pt x="12542" y="166"/>
                  </a:moveTo>
                  <a:lnTo>
                    <a:pt x="12542" y="166"/>
                  </a:lnTo>
                  <a:cubicBezTo>
                    <a:pt x="12542" y="167"/>
                    <a:pt x="12542" y="168"/>
                    <a:pt x="12542" y="170"/>
                  </a:cubicBezTo>
                  <a:lnTo>
                    <a:pt x="12542" y="170"/>
                  </a:lnTo>
                  <a:cubicBezTo>
                    <a:pt x="12542" y="169"/>
                    <a:pt x="12542" y="168"/>
                    <a:pt x="12542" y="167"/>
                  </a:cubicBezTo>
                  <a:cubicBezTo>
                    <a:pt x="12542" y="167"/>
                    <a:pt x="12542" y="166"/>
                    <a:pt x="12542" y="166"/>
                  </a:cubicBezTo>
                  <a:close/>
                  <a:moveTo>
                    <a:pt x="12542" y="170"/>
                  </a:moveTo>
                  <a:lnTo>
                    <a:pt x="12542" y="170"/>
                  </a:lnTo>
                  <a:cubicBezTo>
                    <a:pt x="12509" y="269"/>
                    <a:pt x="12476" y="402"/>
                    <a:pt x="12442" y="601"/>
                  </a:cubicBezTo>
                  <a:cubicBezTo>
                    <a:pt x="12376" y="968"/>
                    <a:pt x="12276" y="1535"/>
                    <a:pt x="12142" y="2269"/>
                  </a:cubicBezTo>
                  <a:cubicBezTo>
                    <a:pt x="11975" y="2969"/>
                    <a:pt x="11575" y="3803"/>
                    <a:pt x="11275" y="4804"/>
                  </a:cubicBezTo>
                  <a:cubicBezTo>
                    <a:pt x="10875" y="5905"/>
                    <a:pt x="10541" y="7072"/>
                    <a:pt x="10308" y="8206"/>
                  </a:cubicBezTo>
                  <a:cubicBezTo>
                    <a:pt x="9974" y="9507"/>
                    <a:pt x="9740" y="10942"/>
                    <a:pt x="9474" y="12443"/>
                  </a:cubicBezTo>
                  <a:cubicBezTo>
                    <a:pt x="9173" y="13977"/>
                    <a:pt x="8907" y="15612"/>
                    <a:pt x="8139" y="17179"/>
                  </a:cubicBezTo>
                  <a:cubicBezTo>
                    <a:pt x="7806" y="17947"/>
                    <a:pt x="7372" y="18747"/>
                    <a:pt x="7072" y="19614"/>
                  </a:cubicBezTo>
                  <a:cubicBezTo>
                    <a:pt x="6772" y="20515"/>
                    <a:pt x="6572" y="21449"/>
                    <a:pt x="6505" y="22383"/>
                  </a:cubicBezTo>
                  <a:cubicBezTo>
                    <a:pt x="6371" y="24318"/>
                    <a:pt x="6105" y="26253"/>
                    <a:pt x="5738" y="28187"/>
                  </a:cubicBezTo>
                  <a:cubicBezTo>
                    <a:pt x="4970" y="32123"/>
                    <a:pt x="4237" y="35893"/>
                    <a:pt x="3536" y="39295"/>
                  </a:cubicBezTo>
                  <a:cubicBezTo>
                    <a:pt x="2836" y="42698"/>
                    <a:pt x="2202" y="45800"/>
                    <a:pt x="1668" y="48368"/>
                  </a:cubicBezTo>
                  <a:cubicBezTo>
                    <a:pt x="1134" y="50937"/>
                    <a:pt x="734" y="53005"/>
                    <a:pt x="434" y="54473"/>
                  </a:cubicBezTo>
                  <a:cubicBezTo>
                    <a:pt x="300" y="55207"/>
                    <a:pt x="200" y="55740"/>
                    <a:pt x="100" y="56141"/>
                  </a:cubicBezTo>
                  <a:cubicBezTo>
                    <a:pt x="67" y="56307"/>
                    <a:pt x="34" y="56441"/>
                    <a:pt x="34" y="56574"/>
                  </a:cubicBezTo>
                  <a:cubicBezTo>
                    <a:pt x="34" y="56608"/>
                    <a:pt x="0" y="56674"/>
                    <a:pt x="0" y="56708"/>
                  </a:cubicBezTo>
                  <a:cubicBezTo>
                    <a:pt x="34" y="56674"/>
                    <a:pt x="34" y="56608"/>
                    <a:pt x="67" y="56574"/>
                  </a:cubicBezTo>
                  <a:lnTo>
                    <a:pt x="167" y="56141"/>
                  </a:lnTo>
                  <a:cubicBezTo>
                    <a:pt x="234" y="55740"/>
                    <a:pt x="367" y="55173"/>
                    <a:pt x="534" y="54473"/>
                  </a:cubicBezTo>
                  <a:cubicBezTo>
                    <a:pt x="834" y="53038"/>
                    <a:pt x="1301" y="50970"/>
                    <a:pt x="1835" y="48368"/>
                  </a:cubicBezTo>
                  <a:cubicBezTo>
                    <a:pt x="2369" y="45800"/>
                    <a:pt x="3036" y="42731"/>
                    <a:pt x="3736" y="39329"/>
                  </a:cubicBezTo>
                  <a:lnTo>
                    <a:pt x="5971" y="28221"/>
                  </a:lnTo>
                  <a:cubicBezTo>
                    <a:pt x="6338" y="26286"/>
                    <a:pt x="6572" y="24318"/>
                    <a:pt x="6738" y="22383"/>
                  </a:cubicBezTo>
                  <a:cubicBezTo>
                    <a:pt x="6805" y="21449"/>
                    <a:pt x="6972" y="20548"/>
                    <a:pt x="7272" y="19681"/>
                  </a:cubicBezTo>
                  <a:cubicBezTo>
                    <a:pt x="7572" y="18814"/>
                    <a:pt x="7973" y="18047"/>
                    <a:pt x="8339" y="17246"/>
                  </a:cubicBezTo>
                  <a:cubicBezTo>
                    <a:pt x="9107" y="15645"/>
                    <a:pt x="9374" y="13977"/>
                    <a:pt x="9640" y="12443"/>
                  </a:cubicBezTo>
                  <a:cubicBezTo>
                    <a:pt x="9907" y="10942"/>
                    <a:pt x="10174" y="9474"/>
                    <a:pt x="10441" y="8240"/>
                  </a:cubicBezTo>
                  <a:cubicBezTo>
                    <a:pt x="10708" y="6972"/>
                    <a:pt x="11075" y="5805"/>
                    <a:pt x="11375" y="4804"/>
                  </a:cubicBezTo>
                  <a:cubicBezTo>
                    <a:pt x="11675" y="3803"/>
                    <a:pt x="12075" y="2969"/>
                    <a:pt x="12209" y="2269"/>
                  </a:cubicBezTo>
                  <a:cubicBezTo>
                    <a:pt x="12342" y="1535"/>
                    <a:pt x="12409" y="968"/>
                    <a:pt x="12476" y="601"/>
                  </a:cubicBezTo>
                  <a:cubicBezTo>
                    <a:pt x="12506" y="419"/>
                    <a:pt x="12537" y="292"/>
                    <a:pt x="12542" y="1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61"/>
          <p:cNvGrpSpPr/>
          <p:nvPr/>
        </p:nvGrpSpPr>
        <p:grpSpPr>
          <a:xfrm rot="-754350">
            <a:off x="6866486" y="3477830"/>
            <a:ext cx="365516" cy="356419"/>
            <a:chOff x="4113009" y="3695475"/>
            <a:chExt cx="233598" cy="227784"/>
          </a:xfrm>
        </p:grpSpPr>
        <p:sp>
          <p:nvSpPr>
            <p:cNvPr id="933" name="Google Shape;933;p61"/>
            <p:cNvSpPr/>
            <p:nvPr/>
          </p:nvSpPr>
          <p:spPr>
            <a:xfrm>
              <a:off x="4113009" y="3789159"/>
              <a:ext cx="134100" cy="134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61"/>
            <p:cNvSpPr/>
            <p:nvPr/>
          </p:nvSpPr>
          <p:spPr>
            <a:xfrm>
              <a:off x="4270407" y="3695475"/>
              <a:ext cx="76200" cy="76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Picture 2" descr="C:\Users\Win7\Downloads\WhatsApp Image 2020-08-21 at 10.08.39.jpeg"/>
          <p:cNvPicPr>
            <a:picLocks noChangeAspect="1" noChangeArrowheads="1"/>
          </p:cNvPicPr>
          <p:nvPr/>
        </p:nvPicPr>
        <p:blipFill>
          <a:blip r:embed="rId3"/>
          <a:srcRect l="3125" r="2343" b="13340"/>
          <a:stretch>
            <a:fillRect/>
          </a:stretch>
        </p:blipFill>
        <p:spPr bwMode="auto">
          <a:xfrm>
            <a:off x="285720" y="1643056"/>
            <a:ext cx="8643998" cy="235745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58"/>
          <p:cNvSpPr txBox="1">
            <a:spLocks noGrp="1"/>
          </p:cNvSpPr>
          <p:nvPr>
            <p:ph type="title"/>
          </p:nvPr>
        </p:nvSpPr>
        <p:spPr>
          <a:xfrm>
            <a:off x="713225" y="1866550"/>
            <a:ext cx="7717500" cy="70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WHOA!</a:t>
            </a:r>
            <a:endParaRPr/>
          </a:p>
        </p:txBody>
      </p:sp>
      <p:sp>
        <p:nvSpPr>
          <p:cNvPr id="693" name="Google Shape;693;p58"/>
          <p:cNvSpPr txBox="1">
            <a:spLocks noGrp="1"/>
          </p:cNvSpPr>
          <p:nvPr>
            <p:ph type="subTitle" idx="1"/>
          </p:nvPr>
        </p:nvSpPr>
        <p:spPr>
          <a:xfrm>
            <a:off x="2644900" y="2666625"/>
            <a:ext cx="3869400" cy="190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This could be the part of the presentation where you can introduce yourself, write your email…</a:t>
            </a:r>
            <a:endParaRPr/>
          </a:p>
        </p:txBody>
      </p:sp>
      <p:pic>
        <p:nvPicPr>
          <p:cNvPr id="4" name="Imagem 3" descr="pergunta 3.jpg"/>
          <p:cNvPicPr>
            <a:picLocks noChangeAspect="1"/>
          </p:cNvPicPr>
          <p:nvPr/>
        </p:nvPicPr>
        <p:blipFill>
          <a:blip r:embed="rId3"/>
          <a:srcRect l="14139" t="13396" r="15353" b="11315"/>
          <a:stretch>
            <a:fillRect/>
          </a:stretch>
        </p:blipFill>
        <p:spPr>
          <a:xfrm rot="16200000">
            <a:off x="2190686" y="-690537"/>
            <a:ext cx="4608000" cy="65605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62"/>
          <p:cNvSpPr txBox="1">
            <a:spLocks noGrp="1"/>
          </p:cNvSpPr>
          <p:nvPr>
            <p:ph type="title"/>
          </p:nvPr>
        </p:nvSpPr>
        <p:spPr>
          <a:xfrm>
            <a:off x="713225" y="539500"/>
            <a:ext cx="7717500" cy="39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940" name="Google Shape;940;p62"/>
          <p:cNvSpPr txBox="1">
            <a:spLocks noGrp="1"/>
          </p:cNvSpPr>
          <p:nvPr>
            <p:ph type="subTitle" idx="1"/>
          </p:nvPr>
        </p:nvSpPr>
        <p:spPr>
          <a:xfrm>
            <a:off x="1480463" y="2743800"/>
            <a:ext cx="2582700" cy="520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941" name="Google Shape;941;p62"/>
          <p:cNvSpPr txBox="1">
            <a:spLocks noGrp="1"/>
          </p:cNvSpPr>
          <p:nvPr>
            <p:ph type="subTitle" idx="2"/>
          </p:nvPr>
        </p:nvSpPr>
        <p:spPr>
          <a:xfrm>
            <a:off x="1482563" y="3151955"/>
            <a:ext cx="2578500" cy="975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942" name="Google Shape;942;p62"/>
          <p:cNvSpPr txBox="1">
            <a:spLocks noGrp="1"/>
          </p:cNvSpPr>
          <p:nvPr>
            <p:ph type="subTitle" idx="3"/>
          </p:nvPr>
        </p:nvSpPr>
        <p:spPr>
          <a:xfrm>
            <a:off x="5080838" y="2743800"/>
            <a:ext cx="2582700" cy="520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943" name="Google Shape;943;p62"/>
          <p:cNvSpPr txBox="1">
            <a:spLocks noGrp="1"/>
          </p:cNvSpPr>
          <p:nvPr>
            <p:ph type="subTitle" idx="4"/>
          </p:nvPr>
        </p:nvSpPr>
        <p:spPr>
          <a:xfrm>
            <a:off x="5080838" y="3151955"/>
            <a:ext cx="2582700" cy="975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
        <p:nvSpPr>
          <p:cNvPr id="944" name="Google Shape;944;p62"/>
          <p:cNvSpPr/>
          <p:nvPr/>
        </p:nvSpPr>
        <p:spPr>
          <a:xfrm>
            <a:off x="5909288" y="1663450"/>
            <a:ext cx="925800" cy="90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62"/>
          <p:cNvGrpSpPr/>
          <p:nvPr/>
        </p:nvGrpSpPr>
        <p:grpSpPr>
          <a:xfrm>
            <a:off x="6202535" y="1964397"/>
            <a:ext cx="339306" cy="298186"/>
            <a:chOff x="2085450" y="2057100"/>
            <a:chExt cx="481900" cy="423500"/>
          </a:xfrm>
        </p:grpSpPr>
        <p:sp>
          <p:nvSpPr>
            <p:cNvPr id="946" name="Google Shape;946;p62"/>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7" name="Google Shape;947;p62"/>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8" name="Google Shape;948;p62"/>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49" name="Google Shape;949;p62"/>
          <p:cNvSpPr/>
          <p:nvPr/>
        </p:nvSpPr>
        <p:spPr>
          <a:xfrm>
            <a:off x="2308913" y="1663450"/>
            <a:ext cx="925800" cy="90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 name="Google Shape;950;p62"/>
          <p:cNvGrpSpPr/>
          <p:nvPr/>
        </p:nvGrpSpPr>
        <p:grpSpPr>
          <a:xfrm>
            <a:off x="2589093" y="1933487"/>
            <a:ext cx="365438" cy="360001"/>
            <a:chOff x="-60991775" y="3376900"/>
            <a:chExt cx="315850" cy="311150"/>
          </a:xfrm>
        </p:grpSpPr>
        <p:sp>
          <p:nvSpPr>
            <p:cNvPr id="951" name="Google Shape;951;p62"/>
            <p:cNvSpPr/>
            <p:nvPr/>
          </p:nvSpPr>
          <p:spPr>
            <a:xfrm>
              <a:off x="-60991000" y="3376900"/>
              <a:ext cx="315075" cy="311150"/>
            </a:xfrm>
            <a:custGeom>
              <a:avLst/>
              <a:gdLst/>
              <a:ahLst/>
              <a:cxnLst/>
              <a:rect l="l" t="t" r="r" b="b"/>
              <a:pathLst>
                <a:path w="12603" h="12446" extrusionOk="0">
                  <a:moveTo>
                    <a:pt x="11136" y="1"/>
                  </a:moveTo>
                  <a:cubicBezTo>
                    <a:pt x="11054" y="1"/>
                    <a:pt x="10975" y="1"/>
                    <a:pt x="10902" y="1"/>
                  </a:cubicBezTo>
                  <a:cubicBezTo>
                    <a:pt x="10429" y="1"/>
                    <a:pt x="10051" y="159"/>
                    <a:pt x="9736" y="474"/>
                  </a:cubicBezTo>
                  <a:lnTo>
                    <a:pt x="3561" y="6649"/>
                  </a:lnTo>
                  <a:lnTo>
                    <a:pt x="2301" y="6428"/>
                  </a:lnTo>
                  <a:cubicBezTo>
                    <a:pt x="2278" y="6423"/>
                    <a:pt x="2253" y="6420"/>
                    <a:pt x="2229" y="6420"/>
                  </a:cubicBezTo>
                  <a:cubicBezTo>
                    <a:pt x="2119" y="6420"/>
                    <a:pt x="2000" y="6471"/>
                    <a:pt x="1923" y="6523"/>
                  </a:cubicBezTo>
                  <a:lnTo>
                    <a:pt x="158" y="8319"/>
                  </a:lnTo>
                  <a:cubicBezTo>
                    <a:pt x="32" y="8382"/>
                    <a:pt x="1" y="8539"/>
                    <a:pt x="32" y="8697"/>
                  </a:cubicBezTo>
                  <a:cubicBezTo>
                    <a:pt x="95" y="8823"/>
                    <a:pt x="190" y="8949"/>
                    <a:pt x="347" y="8980"/>
                  </a:cubicBezTo>
                  <a:lnTo>
                    <a:pt x="2994" y="9484"/>
                  </a:lnTo>
                  <a:lnTo>
                    <a:pt x="3498" y="12131"/>
                  </a:lnTo>
                  <a:cubicBezTo>
                    <a:pt x="3561" y="12288"/>
                    <a:pt x="3624" y="12414"/>
                    <a:pt x="3782" y="12446"/>
                  </a:cubicBezTo>
                  <a:lnTo>
                    <a:pt x="3908" y="12446"/>
                  </a:lnTo>
                  <a:cubicBezTo>
                    <a:pt x="4034" y="12446"/>
                    <a:pt x="4128" y="12414"/>
                    <a:pt x="4254" y="12414"/>
                  </a:cubicBezTo>
                  <a:lnTo>
                    <a:pt x="6018" y="10619"/>
                  </a:lnTo>
                  <a:cubicBezTo>
                    <a:pt x="6144" y="10556"/>
                    <a:pt x="6176" y="10398"/>
                    <a:pt x="6144" y="10272"/>
                  </a:cubicBezTo>
                  <a:lnTo>
                    <a:pt x="5924" y="9012"/>
                  </a:lnTo>
                  <a:lnTo>
                    <a:pt x="12099" y="2837"/>
                  </a:lnTo>
                  <a:cubicBezTo>
                    <a:pt x="12414" y="2522"/>
                    <a:pt x="12571" y="2081"/>
                    <a:pt x="12571" y="1671"/>
                  </a:cubicBezTo>
                  <a:cubicBezTo>
                    <a:pt x="12571" y="1199"/>
                    <a:pt x="12603" y="600"/>
                    <a:pt x="12288" y="285"/>
                  </a:cubicBezTo>
                  <a:cubicBezTo>
                    <a:pt x="12025" y="22"/>
                    <a:pt x="11544" y="1"/>
                    <a:pt x="11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2"/>
            <p:cNvSpPr/>
            <p:nvPr/>
          </p:nvSpPr>
          <p:spPr>
            <a:xfrm>
              <a:off x="-60991775" y="3404275"/>
              <a:ext cx="174875" cy="89250"/>
            </a:xfrm>
            <a:custGeom>
              <a:avLst/>
              <a:gdLst/>
              <a:ahLst/>
              <a:cxnLst/>
              <a:rect l="l" t="t" r="r" b="b"/>
              <a:pathLst>
                <a:path w="6995" h="3570" extrusionOk="0">
                  <a:moveTo>
                    <a:pt x="1632" y="1"/>
                  </a:moveTo>
                  <a:cubicBezTo>
                    <a:pt x="1523" y="1"/>
                    <a:pt x="1407" y="57"/>
                    <a:pt x="1355" y="135"/>
                  </a:cubicBezTo>
                  <a:lnTo>
                    <a:pt x="158" y="1301"/>
                  </a:lnTo>
                  <a:cubicBezTo>
                    <a:pt x="95" y="1395"/>
                    <a:pt x="0" y="1553"/>
                    <a:pt x="32" y="1710"/>
                  </a:cubicBezTo>
                  <a:cubicBezTo>
                    <a:pt x="126" y="1773"/>
                    <a:pt x="189" y="1899"/>
                    <a:pt x="315" y="1931"/>
                  </a:cubicBezTo>
                  <a:lnTo>
                    <a:pt x="4317" y="3569"/>
                  </a:lnTo>
                  <a:lnTo>
                    <a:pt x="6995" y="891"/>
                  </a:lnTo>
                  <a:lnTo>
                    <a:pt x="1702" y="9"/>
                  </a:lnTo>
                  <a:cubicBezTo>
                    <a:pt x="1679" y="4"/>
                    <a:pt x="1656" y="1"/>
                    <a:pt x="1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2"/>
            <p:cNvSpPr/>
            <p:nvPr/>
          </p:nvSpPr>
          <p:spPr>
            <a:xfrm>
              <a:off x="-60795650" y="3513975"/>
              <a:ext cx="89000" cy="173300"/>
            </a:xfrm>
            <a:custGeom>
              <a:avLst/>
              <a:gdLst/>
              <a:ahLst/>
              <a:cxnLst/>
              <a:rect l="l" t="t" r="r" b="b"/>
              <a:pathLst>
                <a:path w="3560" h="6932" extrusionOk="0">
                  <a:moveTo>
                    <a:pt x="2678" y="0"/>
                  </a:moveTo>
                  <a:lnTo>
                    <a:pt x="0" y="2678"/>
                  </a:lnTo>
                  <a:lnTo>
                    <a:pt x="1607" y="6679"/>
                  </a:lnTo>
                  <a:cubicBezTo>
                    <a:pt x="1638" y="6805"/>
                    <a:pt x="1764" y="6931"/>
                    <a:pt x="1922" y="6931"/>
                  </a:cubicBezTo>
                  <a:lnTo>
                    <a:pt x="1985" y="6931"/>
                  </a:lnTo>
                  <a:cubicBezTo>
                    <a:pt x="2111" y="6931"/>
                    <a:pt x="2206" y="6900"/>
                    <a:pt x="2269" y="6805"/>
                  </a:cubicBezTo>
                  <a:lnTo>
                    <a:pt x="3466" y="5640"/>
                  </a:lnTo>
                  <a:cubicBezTo>
                    <a:pt x="3529" y="5545"/>
                    <a:pt x="3560" y="5388"/>
                    <a:pt x="3560" y="5262"/>
                  </a:cubicBezTo>
                  <a:lnTo>
                    <a:pt x="26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46" name="AutoShape 2" descr="blob:https://web.whatsapp.com/6cfdab7b-19e6-4d5a-94ee-ab34cc81cc4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blob:https://web.whatsapp.com/6cfdab7b-19e6-4d5a-94ee-ab34cc81cc4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9" name="Picture 5" descr="C:\Users\Win7\Downloads\WhatsApp Image 2020-08-21 at 10.17.31.jpeg"/>
          <p:cNvPicPr>
            <a:picLocks noChangeAspect="1" noChangeArrowheads="1"/>
          </p:cNvPicPr>
          <p:nvPr/>
        </p:nvPicPr>
        <p:blipFill>
          <a:blip r:embed="rId3"/>
          <a:srcRect/>
          <a:stretch>
            <a:fillRect/>
          </a:stretch>
        </p:blipFill>
        <p:spPr bwMode="auto">
          <a:xfrm>
            <a:off x="1357290" y="654578"/>
            <a:ext cx="6523411" cy="4488922"/>
          </a:xfrm>
          <a:prstGeom prst="rect">
            <a:avLst/>
          </a:prstGeom>
          <a:noFill/>
        </p:spPr>
      </p:pic>
      <p:pic>
        <p:nvPicPr>
          <p:cNvPr id="31750" name="Picture 6" descr="C:\Users\Win7\Documents\Ísis\TH.png"/>
          <p:cNvPicPr>
            <a:picLocks noChangeAspect="1" noChangeArrowheads="1"/>
          </p:cNvPicPr>
          <p:nvPr/>
        </p:nvPicPr>
        <p:blipFill>
          <a:blip r:embed="rId4"/>
          <a:srcRect/>
          <a:stretch>
            <a:fillRect/>
          </a:stretch>
        </p:blipFill>
        <p:spPr bwMode="auto">
          <a:xfrm>
            <a:off x="4786314" y="214296"/>
            <a:ext cx="2000264" cy="100013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43" name="Google Shape;943;p62"/>
          <p:cNvSpPr txBox="1">
            <a:spLocks noGrp="1"/>
          </p:cNvSpPr>
          <p:nvPr>
            <p:ph type="subTitle" idx="4"/>
          </p:nvPr>
        </p:nvSpPr>
        <p:spPr>
          <a:xfrm>
            <a:off x="1785918" y="500048"/>
            <a:ext cx="5877620" cy="3627807"/>
          </a:xfrm>
          <a:prstGeom prst="rect">
            <a:avLst/>
          </a:prstGeom>
        </p:spPr>
        <p:txBody>
          <a:bodyPr spcFirstLastPara="1" wrap="square" lIns="91425" tIns="91425" rIns="91425" bIns="91425" anchor="t" anchorCtr="0">
            <a:noAutofit/>
          </a:bodyPr>
          <a:lstStyle/>
          <a:p>
            <a:pPr marL="0" lvl="0" indent="0">
              <a:spcAft>
                <a:spcPts val="1600"/>
              </a:spcAft>
            </a:pPr>
            <a:r>
              <a:rPr lang="de-DE" dirty="0"/>
              <a:t>In Kamerun, ist die Situation sehr sclecht.Die Abfälle schaffen viele Probleme. Zuerst, verschäft dans viele Mosquitos und sie geben Krankenheiten. Auch,Da die Verkäuker Ihren Produkten auf dem Boden ausstell,dann werden dièse Produkten durch Mikroben schmutzig dadurch werden die Menschen krank und könnte façon sterben. Wenn die Firma und die Bevolkerung, Abfälle un Wasser werden das sterbt die aquatische Tiere.</a:t>
            </a:r>
            <a:endParaRPr/>
          </a:p>
        </p:txBody>
      </p:sp>
      <p:sp>
        <p:nvSpPr>
          <p:cNvPr id="31746" name="AutoShape 2" descr="blob:https://web.whatsapp.com/6cfdab7b-19e6-4d5a-94ee-ab34cc81cc4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blob:https://web.whatsapp.com/6cfdab7b-19e6-4d5a-94ee-ab34cc81cc4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5234" name="Picture 2" descr="C:\Users\Win7\Documents\Ísis\ST.png"/>
          <p:cNvPicPr>
            <a:picLocks noChangeAspect="1" noChangeArrowheads="1"/>
          </p:cNvPicPr>
          <p:nvPr/>
        </p:nvPicPr>
        <p:blipFill>
          <a:blip r:embed="rId3"/>
          <a:srcRect/>
          <a:stretch>
            <a:fillRect/>
          </a:stretch>
        </p:blipFill>
        <p:spPr bwMode="auto">
          <a:xfrm>
            <a:off x="3143240" y="2428874"/>
            <a:ext cx="3286148" cy="21867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43" name="Google Shape;943;p62"/>
          <p:cNvSpPr txBox="1">
            <a:spLocks noGrp="1"/>
          </p:cNvSpPr>
          <p:nvPr>
            <p:ph type="subTitle" idx="4"/>
          </p:nvPr>
        </p:nvSpPr>
        <p:spPr>
          <a:xfrm>
            <a:off x="1785918" y="500048"/>
            <a:ext cx="5877620" cy="3627807"/>
          </a:xfrm>
          <a:prstGeom prst="rect">
            <a:avLst/>
          </a:prstGeom>
        </p:spPr>
        <p:txBody>
          <a:bodyPr spcFirstLastPara="1" wrap="square" lIns="91425" tIns="91425" rIns="91425" bIns="91425" anchor="t" anchorCtr="0">
            <a:noAutofit/>
          </a:bodyPr>
          <a:lstStyle/>
          <a:p>
            <a:pPr marL="0" lvl="0" indent="0">
              <a:spcAft>
                <a:spcPts val="1600"/>
              </a:spcAft>
            </a:pPr>
            <a:r>
              <a:rPr lang="de-DE" dirty="0"/>
              <a:t>In Brasilien, das Thema Müll ist Unglücklicherweise kein großes Thema. Wir haben nicht ein Recyclingzentrum, und das ist sehr schlecht, weil wir den Müll trennen und er wird nicht recycelt.</a:t>
            </a:r>
            <a:endParaRPr/>
          </a:p>
        </p:txBody>
      </p:sp>
      <p:sp>
        <p:nvSpPr>
          <p:cNvPr id="31746" name="AutoShape 2" descr="blob:https://web.whatsapp.com/6cfdab7b-19e6-4d5a-94ee-ab34cc81cc4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blob:https://web.whatsapp.com/6cfdab7b-19e6-4d5a-94ee-ab34cc81cc4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6258" name="Picture 2" descr="C:\Users\Win7\Documents\Ísis\SKGDHM.png"/>
          <p:cNvPicPr>
            <a:picLocks noChangeAspect="1" noChangeArrowheads="1"/>
          </p:cNvPicPr>
          <p:nvPr/>
        </p:nvPicPr>
        <p:blipFill>
          <a:blip r:embed="rId3"/>
          <a:srcRect/>
          <a:stretch>
            <a:fillRect/>
          </a:stretch>
        </p:blipFill>
        <p:spPr bwMode="auto">
          <a:xfrm>
            <a:off x="3071801" y="2000246"/>
            <a:ext cx="2959575" cy="2071702"/>
          </a:xfrm>
          <a:prstGeom prst="rect">
            <a:avLst/>
          </a:prstGeom>
          <a:noFill/>
        </p:spPr>
      </p:pic>
    </p:spTree>
  </p:cSld>
  <p:clrMapOvr>
    <a:masterClrMapping/>
  </p:clrMapOvr>
</p:sld>
</file>

<file path=ppt/theme/theme1.xml><?xml version="1.0" encoding="utf-8"?>
<a:theme xmlns:a="http://schemas.openxmlformats.org/drawingml/2006/main" name="Around the World by Slidesgo">
  <a:themeElements>
    <a:clrScheme name="Simple Light">
      <a:dk1>
        <a:srgbClr val="F9B090"/>
      </a:dk1>
      <a:lt1>
        <a:srgbClr val="455A64"/>
      </a:lt1>
      <a:dk2>
        <a:srgbClr val="FFE3D7"/>
      </a:dk2>
      <a:lt2>
        <a:srgbClr val="767676"/>
      </a:lt2>
      <a:accent1>
        <a:srgbClr val="FFC2A8"/>
      </a:accent1>
      <a:accent2>
        <a:srgbClr val="F9B090"/>
      </a:accent2>
      <a:accent3>
        <a:srgbClr val="767676"/>
      </a:accent3>
      <a:accent4>
        <a:srgbClr val="FFFFFF"/>
      </a:accent4>
      <a:accent5>
        <a:srgbClr val="FFF0E9"/>
      </a:accent5>
      <a:accent6>
        <a:srgbClr val="F3F5F7"/>
      </a:accent6>
      <a:hlink>
        <a:srgbClr val="455A6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vel Presentation by Slidesgo">
  <a:themeElements>
    <a:clrScheme name="Simple Light">
      <a:dk1>
        <a:srgbClr val="455A64"/>
      </a:dk1>
      <a:lt1>
        <a:srgbClr val="F9B090"/>
      </a:lt1>
      <a:dk2>
        <a:srgbClr val="FFE3D7"/>
      </a:dk2>
      <a:lt2>
        <a:srgbClr val="EEEEEE"/>
      </a:lt2>
      <a:accent1>
        <a:srgbClr val="455A64"/>
      </a:accent1>
      <a:accent2>
        <a:srgbClr val="F9B090"/>
      </a:accent2>
      <a:accent3>
        <a:srgbClr val="FFE3D7"/>
      </a:accent3>
      <a:accent4>
        <a:srgbClr val="EEEEEE"/>
      </a:accent4>
      <a:accent5>
        <a:srgbClr val="455A64"/>
      </a:accent5>
      <a:accent6>
        <a:srgbClr val="F9B090"/>
      </a:accent6>
      <a:hlink>
        <a:srgbClr val="455A6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239</Words>
  <Application>Microsoft Office PowerPoint</Application>
  <PresentationFormat>Diaprojekcija na zaslonu (16:9)</PresentationFormat>
  <Paragraphs>13</Paragraphs>
  <Slides>13</Slides>
  <Notes>13</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13</vt:i4>
      </vt:variant>
    </vt:vector>
  </HeadingPairs>
  <TitlesOfParts>
    <vt:vector size="21" baseType="lpstr">
      <vt:lpstr>Montserrat Medium</vt:lpstr>
      <vt:lpstr>Montserrat ExtraBold</vt:lpstr>
      <vt:lpstr>Montserrat</vt:lpstr>
      <vt:lpstr>Montserrat Light</vt:lpstr>
      <vt:lpstr>Lato</vt:lpstr>
      <vt:lpstr>Arial</vt:lpstr>
      <vt:lpstr>Around the World by Slidesgo</vt:lpstr>
      <vt:lpstr>Travel Presentation by Slidesgo</vt:lpstr>
      <vt:lpstr>MÜLL</vt:lpstr>
      <vt:lpstr>PowerPointova predstavitev</vt:lpstr>
      <vt:lpstr>PowerPointova predstavitev</vt:lpstr>
      <vt:lpstr>WHOA!</vt:lpstr>
      <vt:lpstr>PowerPointova predstavitev</vt:lpstr>
      <vt:lpstr>WHOA!</vt:lpstr>
      <vt:lpstr>PowerPointova predstavitev</vt:lpstr>
      <vt:lpstr>PowerPointova predstavitev</vt:lpstr>
      <vt:lpstr>PowerPointova predstavitev</vt:lpstr>
      <vt:lpstr>PowerPointova predstavitev</vt:lpstr>
      <vt:lpstr>WHOA!</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MÜLL</dc:title>
  <dc:creator>Win7</dc:creator>
  <cp:lastModifiedBy>Uporabnik</cp:lastModifiedBy>
  <cp:revision>13</cp:revision>
  <dcterms:modified xsi:type="dcterms:W3CDTF">2020-09-18T16:03:37Z</dcterms:modified>
</cp:coreProperties>
</file>